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3_C5CFCC98.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66" r:id="rId5"/>
    <p:sldId id="263" r:id="rId6"/>
    <p:sldId id="259" r:id="rId7"/>
    <p:sldId id="262" r:id="rId8"/>
    <p:sldId id="258" r:id="rId9"/>
    <p:sldId id="264" r:id="rId10"/>
    <p:sldId id="265" r:id="rId11"/>
    <p:sldId id="260" r:id="rId12"/>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authors.xml><?xml version="1.0" encoding="utf-8"?>
<p188:authorLst xmlns:a="http://schemas.openxmlformats.org/drawingml/2006/main" xmlns:r="http://schemas.openxmlformats.org/officeDocument/2006/relationships" xmlns:p188="http://schemas.microsoft.com/office/powerpoint/2018/8/main">
  <p188:author id="{9DE95387-6EAC-ABBC-B7CD-1223E0A4F373}" name="조인혁" initials="조" userId="조인혁" providerId="Non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9" autoAdjust="0"/>
    <p:restoredTop sz="94660"/>
  </p:normalViewPr>
  <p:slideViewPr>
    <p:cSldViewPr snapToGrid="0">
      <p:cViewPr varScale="1">
        <p:scale>
          <a:sx n="97" d="100"/>
          <a:sy n="97" d="100"/>
        </p:scale>
        <p:origin x="103"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8/10/relationships/authors" Targe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modernComment_103_C5CFCC98.xml><?xml version="1.0" encoding="utf-8"?>
<p188:cmLst xmlns:a="http://schemas.openxmlformats.org/drawingml/2006/main" xmlns:r="http://schemas.openxmlformats.org/officeDocument/2006/relationships" xmlns:p188="http://schemas.microsoft.com/office/powerpoint/2018/8/main">
  <p188:cm id="{28205575-21D7-403B-B525-6EAFE766CCE0}" authorId="{9DE95387-6EAC-ABBC-B7CD-1223E0A4F373}" created="2022-07-15T05:50:12.066">
    <pc:sldMkLst xmlns:pc="http://schemas.microsoft.com/office/powerpoint/2013/main/command">
      <pc:docMk/>
      <pc:sldMk cId="3318729880" sldId="259"/>
    </pc:sldMkLst>
    <p188:txBody>
      <a:bodyPr/>
      <a:lstStyle/>
      <a:p>
        <a:r>
          <a:rPr lang="ko-KR" altLang="en-US"/>
          <a:t>예를 들어 우리가 개발한 API중에 회원 가입 API가 있다면, 핵심적인 관심 사항은 회원
가입이라는 비지니스 로직이 될 것이고, 공통 관심 사항은 호출 시간 측정 로직이 될 것이다.
</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CD930E4-E7C6-8283-5634-EBCED12E054E}"/>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80B8C197-D125-BF6A-AD3E-6BB0CE8ED2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8E2EA00C-B8A9-3621-CB2F-1437841D6AD8}"/>
              </a:ext>
            </a:extLst>
          </p:cNvPr>
          <p:cNvSpPr>
            <a:spLocks noGrp="1"/>
          </p:cNvSpPr>
          <p:nvPr>
            <p:ph type="dt" sz="half" idx="10"/>
          </p:nvPr>
        </p:nvSpPr>
        <p:spPr/>
        <p:txBody>
          <a:bodyPr/>
          <a:lstStyle/>
          <a:p>
            <a:fld id="{472AD2E8-76F9-4A39-9554-DD6B7D42B64F}" type="datetimeFigureOut">
              <a:rPr lang="ko-KR" altLang="en-US" smtClean="0"/>
              <a:t>2022-07-15</a:t>
            </a:fld>
            <a:endParaRPr lang="ko-KR" altLang="en-US"/>
          </a:p>
        </p:txBody>
      </p:sp>
      <p:sp>
        <p:nvSpPr>
          <p:cNvPr id="5" name="바닥글 개체 틀 4">
            <a:extLst>
              <a:ext uri="{FF2B5EF4-FFF2-40B4-BE49-F238E27FC236}">
                <a16:creationId xmlns:a16="http://schemas.microsoft.com/office/drawing/2014/main" id="{CE8DD60F-4757-EC8C-630E-58BAA870946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9A36243-F4CB-F4CB-4B91-EB161F9D6C3D}"/>
              </a:ext>
            </a:extLst>
          </p:cNvPr>
          <p:cNvSpPr>
            <a:spLocks noGrp="1"/>
          </p:cNvSpPr>
          <p:nvPr>
            <p:ph type="sldNum" sz="quarter" idx="12"/>
          </p:nvPr>
        </p:nvSpPr>
        <p:spPr/>
        <p:txBody>
          <a:bodyPr/>
          <a:lstStyle/>
          <a:p>
            <a:fld id="{A4B95516-1EC3-44AC-AE83-2045716D39D1}" type="slidenum">
              <a:rPr lang="ko-KR" altLang="en-US" smtClean="0"/>
              <a:t>‹#›</a:t>
            </a:fld>
            <a:endParaRPr lang="ko-KR" altLang="en-US"/>
          </a:p>
        </p:txBody>
      </p:sp>
    </p:spTree>
    <p:extLst>
      <p:ext uri="{BB962C8B-B14F-4D97-AF65-F5344CB8AC3E}">
        <p14:creationId xmlns:p14="http://schemas.microsoft.com/office/powerpoint/2010/main" val="3336742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CD58BC2-1A84-5CA2-DC5E-0BE9B0F70336}"/>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09E0F724-94AC-3D22-1790-3E3DDB6A3C83}"/>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5C75018-4B61-A1E0-839E-AE3CAFF363C7}"/>
              </a:ext>
            </a:extLst>
          </p:cNvPr>
          <p:cNvSpPr>
            <a:spLocks noGrp="1"/>
          </p:cNvSpPr>
          <p:nvPr>
            <p:ph type="dt" sz="half" idx="10"/>
          </p:nvPr>
        </p:nvSpPr>
        <p:spPr/>
        <p:txBody>
          <a:bodyPr/>
          <a:lstStyle/>
          <a:p>
            <a:fld id="{472AD2E8-76F9-4A39-9554-DD6B7D42B64F}" type="datetimeFigureOut">
              <a:rPr lang="ko-KR" altLang="en-US" smtClean="0"/>
              <a:t>2022-07-15</a:t>
            </a:fld>
            <a:endParaRPr lang="ko-KR" altLang="en-US"/>
          </a:p>
        </p:txBody>
      </p:sp>
      <p:sp>
        <p:nvSpPr>
          <p:cNvPr id="5" name="바닥글 개체 틀 4">
            <a:extLst>
              <a:ext uri="{FF2B5EF4-FFF2-40B4-BE49-F238E27FC236}">
                <a16:creationId xmlns:a16="http://schemas.microsoft.com/office/drawing/2014/main" id="{B2F05863-8222-FFE7-5AC1-1D08489F0802}"/>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18CC89E-E7BE-D6B8-67F9-C213765EAF0C}"/>
              </a:ext>
            </a:extLst>
          </p:cNvPr>
          <p:cNvSpPr>
            <a:spLocks noGrp="1"/>
          </p:cNvSpPr>
          <p:nvPr>
            <p:ph type="sldNum" sz="quarter" idx="12"/>
          </p:nvPr>
        </p:nvSpPr>
        <p:spPr/>
        <p:txBody>
          <a:bodyPr/>
          <a:lstStyle/>
          <a:p>
            <a:fld id="{A4B95516-1EC3-44AC-AE83-2045716D39D1}" type="slidenum">
              <a:rPr lang="ko-KR" altLang="en-US" smtClean="0"/>
              <a:t>‹#›</a:t>
            </a:fld>
            <a:endParaRPr lang="ko-KR" altLang="en-US"/>
          </a:p>
        </p:txBody>
      </p:sp>
    </p:spTree>
    <p:extLst>
      <p:ext uri="{BB962C8B-B14F-4D97-AF65-F5344CB8AC3E}">
        <p14:creationId xmlns:p14="http://schemas.microsoft.com/office/powerpoint/2010/main" val="2037641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60FAEA2F-9AC3-6307-B383-EA1E03862D7E}"/>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B03A84A2-D649-D4D5-A30E-DA9DAC994947}"/>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6C7E0EAA-08A4-BAE5-CF83-5AEE2D682D6F}"/>
              </a:ext>
            </a:extLst>
          </p:cNvPr>
          <p:cNvSpPr>
            <a:spLocks noGrp="1"/>
          </p:cNvSpPr>
          <p:nvPr>
            <p:ph type="dt" sz="half" idx="10"/>
          </p:nvPr>
        </p:nvSpPr>
        <p:spPr/>
        <p:txBody>
          <a:bodyPr/>
          <a:lstStyle/>
          <a:p>
            <a:fld id="{472AD2E8-76F9-4A39-9554-DD6B7D42B64F}" type="datetimeFigureOut">
              <a:rPr lang="ko-KR" altLang="en-US" smtClean="0"/>
              <a:t>2022-07-15</a:t>
            </a:fld>
            <a:endParaRPr lang="ko-KR" altLang="en-US"/>
          </a:p>
        </p:txBody>
      </p:sp>
      <p:sp>
        <p:nvSpPr>
          <p:cNvPr id="5" name="바닥글 개체 틀 4">
            <a:extLst>
              <a:ext uri="{FF2B5EF4-FFF2-40B4-BE49-F238E27FC236}">
                <a16:creationId xmlns:a16="http://schemas.microsoft.com/office/drawing/2014/main" id="{03F2FEFF-D638-09D6-2B97-9D092B8C71B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D1B62ED2-49FC-7CAE-31BE-FABDBD7CBBB9}"/>
              </a:ext>
            </a:extLst>
          </p:cNvPr>
          <p:cNvSpPr>
            <a:spLocks noGrp="1"/>
          </p:cNvSpPr>
          <p:nvPr>
            <p:ph type="sldNum" sz="quarter" idx="12"/>
          </p:nvPr>
        </p:nvSpPr>
        <p:spPr/>
        <p:txBody>
          <a:bodyPr/>
          <a:lstStyle/>
          <a:p>
            <a:fld id="{A4B95516-1EC3-44AC-AE83-2045716D39D1}" type="slidenum">
              <a:rPr lang="ko-KR" altLang="en-US" smtClean="0"/>
              <a:t>‹#›</a:t>
            </a:fld>
            <a:endParaRPr lang="ko-KR" altLang="en-US"/>
          </a:p>
        </p:txBody>
      </p:sp>
    </p:spTree>
    <p:extLst>
      <p:ext uri="{BB962C8B-B14F-4D97-AF65-F5344CB8AC3E}">
        <p14:creationId xmlns:p14="http://schemas.microsoft.com/office/powerpoint/2010/main" val="1954598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AA6DABD-B9D8-3260-FF48-83B484B692EB}"/>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593DB184-39F8-F772-F15F-2F0B49767B21}"/>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E7483914-5862-20D9-1D88-8CB396E6D4DE}"/>
              </a:ext>
            </a:extLst>
          </p:cNvPr>
          <p:cNvSpPr>
            <a:spLocks noGrp="1"/>
          </p:cNvSpPr>
          <p:nvPr>
            <p:ph type="dt" sz="half" idx="10"/>
          </p:nvPr>
        </p:nvSpPr>
        <p:spPr/>
        <p:txBody>
          <a:bodyPr/>
          <a:lstStyle/>
          <a:p>
            <a:fld id="{472AD2E8-76F9-4A39-9554-DD6B7D42B64F}" type="datetimeFigureOut">
              <a:rPr lang="ko-KR" altLang="en-US" smtClean="0"/>
              <a:t>2022-07-15</a:t>
            </a:fld>
            <a:endParaRPr lang="ko-KR" altLang="en-US"/>
          </a:p>
        </p:txBody>
      </p:sp>
      <p:sp>
        <p:nvSpPr>
          <p:cNvPr id="5" name="바닥글 개체 틀 4">
            <a:extLst>
              <a:ext uri="{FF2B5EF4-FFF2-40B4-BE49-F238E27FC236}">
                <a16:creationId xmlns:a16="http://schemas.microsoft.com/office/drawing/2014/main" id="{EBA5954A-C7BA-5367-3FA1-6D6213BFAF80}"/>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B47DF7F-586C-8B48-E8B0-34586D3380A7}"/>
              </a:ext>
            </a:extLst>
          </p:cNvPr>
          <p:cNvSpPr>
            <a:spLocks noGrp="1"/>
          </p:cNvSpPr>
          <p:nvPr>
            <p:ph type="sldNum" sz="quarter" idx="12"/>
          </p:nvPr>
        </p:nvSpPr>
        <p:spPr/>
        <p:txBody>
          <a:bodyPr/>
          <a:lstStyle/>
          <a:p>
            <a:fld id="{A4B95516-1EC3-44AC-AE83-2045716D39D1}" type="slidenum">
              <a:rPr lang="ko-KR" altLang="en-US" smtClean="0"/>
              <a:t>‹#›</a:t>
            </a:fld>
            <a:endParaRPr lang="ko-KR" altLang="en-US"/>
          </a:p>
        </p:txBody>
      </p:sp>
    </p:spTree>
    <p:extLst>
      <p:ext uri="{BB962C8B-B14F-4D97-AF65-F5344CB8AC3E}">
        <p14:creationId xmlns:p14="http://schemas.microsoft.com/office/powerpoint/2010/main" val="1467251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97D29F1-7711-CF37-ED2D-CBA75829CFB3}"/>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A790B47B-1CEE-4E9A-3467-B6E8214F28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D496C554-895D-0B49-9557-6E87A1B1E1D8}"/>
              </a:ext>
            </a:extLst>
          </p:cNvPr>
          <p:cNvSpPr>
            <a:spLocks noGrp="1"/>
          </p:cNvSpPr>
          <p:nvPr>
            <p:ph type="dt" sz="half" idx="10"/>
          </p:nvPr>
        </p:nvSpPr>
        <p:spPr/>
        <p:txBody>
          <a:bodyPr/>
          <a:lstStyle/>
          <a:p>
            <a:fld id="{472AD2E8-76F9-4A39-9554-DD6B7D42B64F}" type="datetimeFigureOut">
              <a:rPr lang="ko-KR" altLang="en-US" smtClean="0"/>
              <a:t>2022-07-15</a:t>
            </a:fld>
            <a:endParaRPr lang="ko-KR" altLang="en-US"/>
          </a:p>
        </p:txBody>
      </p:sp>
      <p:sp>
        <p:nvSpPr>
          <p:cNvPr id="5" name="바닥글 개체 틀 4">
            <a:extLst>
              <a:ext uri="{FF2B5EF4-FFF2-40B4-BE49-F238E27FC236}">
                <a16:creationId xmlns:a16="http://schemas.microsoft.com/office/drawing/2014/main" id="{3BDE82D7-7E49-1226-3519-86606D06B5D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5AC3056-2EA8-A0DA-6C7A-22D61461CF47}"/>
              </a:ext>
            </a:extLst>
          </p:cNvPr>
          <p:cNvSpPr>
            <a:spLocks noGrp="1"/>
          </p:cNvSpPr>
          <p:nvPr>
            <p:ph type="sldNum" sz="quarter" idx="12"/>
          </p:nvPr>
        </p:nvSpPr>
        <p:spPr/>
        <p:txBody>
          <a:bodyPr/>
          <a:lstStyle/>
          <a:p>
            <a:fld id="{A4B95516-1EC3-44AC-AE83-2045716D39D1}" type="slidenum">
              <a:rPr lang="ko-KR" altLang="en-US" smtClean="0"/>
              <a:t>‹#›</a:t>
            </a:fld>
            <a:endParaRPr lang="ko-KR" altLang="en-US"/>
          </a:p>
        </p:txBody>
      </p:sp>
    </p:spTree>
    <p:extLst>
      <p:ext uri="{BB962C8B-B14F-4D97-AF65-F5344CB8AC3E}">
        <p14:creationId xmlns:p14="http://schemas.microsoft.com/office/powerpoint/2010/main" val="1865349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2A1884-69E9-E157-9987-822048E2D059}"/>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1A43465B-AC79-987B-5961-F2A599727B5A}"/>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221EDD57-854E-05F5-0089-F1B30E83D28C}"/>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A0284AC7-61C6-D911-F327-9AF45EBD7D19}"/>
              </a:ext>
            </a:extLst>
          </p:cNvPr>
          <p:cNvSpPr>
            <a:spLocks noGrp="1"/>
          </p:cNvSpPr>
          <p:nvPr>
            <p:ph type="dt" sz="half" idx="10"/>
          </p:nvPr>
        </p:nvSpPr>
        <p:spPr/>
        <p:txBody>
          <a:bodyPr/>
          <a:lstStyle/>
          <a:p>
            <a:fld id="{472AD2E8-76F9-4A39-9554-DD6B7D42B64F}" type="datetimeFigureOut">
              <a:rPr lang="ko-KR" altLang="en-US" smtClean="0"/>
              <a:t>2022-07-15</a:t>
            </a:fld>
            <a:endParaRPr lang="ko-KR" altLang="en-US"/>
          </a:p>
        </p:txBody>
      </p:sp>
      <p:sp>
        <p:nvSpPr>
          <p:cNvPr id="6" name="바닥글 개체 틀 5">
            <a:extLst>
              <a:ext uri="{FF2B5EF4-FFF2-40B4-BE49-F238E27FC236}">
                <a16:creationId xmlns:a16="http://schemas.microsoft.com/office/drawing/2014/main" id="{3A6F11B2-2C30-B87C-540B-E19036FC17E9}"/>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BB384C4B-B05E-1F21-793E-3C4AD6478DCA}"/>
              </a:ext>
            </a:extLst>
          </p:cNvPr>
          <p:cNvSpPr>
            <a:spLocks noGrp="1"/>
          </p:cNvSpPr>
          <p:nvPr>
            <p:ph type="sldNum" sz="quarter" idx="12"/>
          </p:nvPr>
        </p:nvSpPr>
        <p:spPr/>
        <p:txBody>
          <a:bodyPr/>
          <a:lstStyle/>
          <a:p>
            <a:fld id="{A4B95516-1EC3-44AC-AE83-2045716D39D1}" type="slidenum">
              <a:rPr lang="ko-KR" altLang="en-US" smtClean="0"/>
              <a:t>‹#›</a:t>
            </a:fld>
            <a:endParaRPr lang="ko-KR" altLang="en-US"/>
          </a:p>
        </p:txBody>
      </p:sp>
    </p:spTree>
    <p:extLst>
      <p:ext uri="{BB962C8B-B14F-4D97-AF65-F5344CB8AC3E}">
        <p14:creationId xmlns:p14="http://schemas.microsoft.com/office/powerpoint/2010/main" val="228821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0997D4D-86ED-6E75-4EBB-DA415FE2A455}"/>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DCFADEE8-EE35-A664-C9EF-8B69312CB4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19884DD7-0C3C-3102-1553-753EB6F43B8D}"/>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B70FF2E2-FC53-3931-E1DB-E24F38FABB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7770F11A-20B7-D911-8179-ABBF90DDD97A}"/>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3FD32CEC-8979-AAE7-A892-1647EC0F4559}"/>
              </a:ext>
            </a:extLst>
          </p:cNvPr>
          <p:cNvSpPr>
            <a:spLocks noGrp="1"/>
          </p:cNvSpPr>
          <p:nvPr>
            <p:ph type="dt" sz="half" idx="10"/>
          </p:nvPr>
        </p:nvSpPr>
        <p:spPr/>
        <p:txBody>
          <a:bodyPr/>
          <a:lstStyle/>
          <a:p>
            <a:fld id="{472AD2E8-76F9-4A39-9554-DD6B7D42B64F}" type="datetimeFigureOut">
              <a:rPr lang="ko-KR" altLang="en-US" smtClean="0"/>
              <a:t>2022-07-15</a:t>
            </a:fld>
            <a:endParaRPr lang="ko-KR" altLang="en-US"/>
          </a:p>
        </p:txBody>
      </p:sp>
      <p:sp>
        <p:nvSpPr>
          <p:cNvPr id="8" name="바닥글 개체 틀 7">
            <a:extLst>
              <a:ext uri="{FF2B5EF4-FFF2-40B4-BE49-F238E27FC236}">
                <a16:creationId xmlns:a16="http://schemas.microsoft.com/office/drawing/2014/main" id="{B40E63C0-D08C-F495-5397-6ABEBF52B081}"/>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34C3B80A-420F-9240-90EA-4B9BA48583EE}"/>
              </a:ext>
            </a:extLst>
          </p:cNvPr>
          <p:cNvSpPr>
            <a:spLocks noGrp="1"/>
          </p:cNvSpPr>
          <p:nvPr>
            <p:ph type="sldNum" sz="quarter" idx="12"/>
          </p:nvPr>
        </p:nvSpPr>
        <p:spPr/>
        <p:txBody>
          <a:bodyPr/>
          <a:lstStyle/>
          <a:p>
            <a:fld id="{A4B95516-1EC3-44AC-AE83-2045716D39D1}" type="slidenum">
              <a:rPr lang="ko-KR" altLang="en-US" smtClean="0"/>
              <a:t>‹#›</a:t>
            </a:fld>
            <a:endParaRPr lang="ko-KR" altLang="en-US"/>
          </a:p>
        </p:txBody>
      </p:sp>
    </p:spTree>
    <p:extLst>
      <p:ext uri="{BB962C8B-B14F-4D97-AF65-F5344CB8AC3E}">
        <p14:creationId xmlns:p14="http://schemas.microsoft.com/office/powerpoint/2010/main" val="1657927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28E7E81-1EB7-9445-C670-B4FCA4B4FF9A}"/>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9B530F99-0FF5-7076-DDA7-2127E19C6101}"/>
              </a:ext>
            </a:extLst>
          </p:cNvPr>
          <p:cNvSpPr>
            <a:spLocks noGrp="1"/>
          </p:cNvSpPr>
          <p:nvPr>
            <p:ph type="dt" sz="half" idx="10"/>
          </p:nvPr>
        </p:nvSpPr>
        <p:spPr/>
        <p:txBody>
          <a:bodyPr/>
          <a:lstStyle/>
          <a:p>
            <a:fld id="{472AD2E8-76F9-4A39-9554-DD6B7D42B64F}" type="datetimeFigureOut">
              <a:rPr lang="ko-KR" altLang="en-US" smtClean="0"/>
              <a:t>2022-07-15</a:t>
            </a:fld>
            <a:endParaRPr lang="ko-KR" altLang="en-US"/>
          </a:p>
        </p:txBody>
      </p:sp>
      <p:sp>
        <p:nvSpPr>
          <p:cNvPr id="4" name="바닥글 개체 틀 3">
            <a:extLst>
              <a:ext uri="{FF2B5EF4-FFF2-40B4-BE49-F238E27FC236}">
                <a16:creationId xmlns:a16="http://schemas.microsoft.com/office/drawing/2014/main" id="{CB768CE8-07D2-AF1C-1755-51FF205F20B2}"/>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EC9D5107-CF00-719D-CBB4-C6ADD3028DBA}"/>
              </a:ext>
            </a:extLst>
          </p:cNvPr>
          <p:cNvSpPr>
            <a:spLocks noGrp="1"/>
          </p:cNvSpPr>
          <p:nvPr>
            <p:ph type="sldNum" sz="quarter" idx="12"/>
          </p:nvPr>
        </p:nvSpPr>
        <p:spPr/>
        <p:txBody>
          <a:bodyPr/>
          <a:lstStyle/>
          <a:p>
            <a:fld id="{A4B95516-1EC3-44AC-AE83-2045716D39D1}" type="slidenum">
              <a:rPr lang="ko-KR" altLang="en-US" smtClean="0"/>
              <a:t>‹#›</a:t>
            </a:fld>
            <a:endParaRPr lang="ko-KR" altLang="en-US"/>
          </a:p>
        </p:txBody>
      </p:sp>
    </p:spTree>
    <p:extLst>
      <p:ext uri="{BB962C8B-B14F-4D97-AF65-F5344CB8AC3E}">
        <p14:creationId xmlns:p14="http://schemas.microsoft.com/office/powerpoint/2010/main" val="3123439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A00CB587-762D-99C7-80ED-357DC10BD5F9}"/>
              </a:ext>
            </a:extLst>
          </p:cNvPr>
          <p:cNvSpPr>
            <a:spLocks noGrp="1"/>
          </p:cNvSpPr>
          <p:nvPr>
            <p:ph type="dt" sz="half" idx="10"/>
          </p:nvPr>
        </p:nvSpPr>
        <p:spPr/>
        <p:txBody>
          <a:bodyPr/>
          <a:lstStyle/>
          <a:p>
            <a:fld id="{472AD2E8-76F9-4A39-9554-DD6B7D42B64F}" type="datetimeFigureOut">
              <a:rPr lang="ko-KR" altLang="en-US" smtClean="0"/>
              <a:t>2022-07-15</a:t>
            </a:fld>
            <a:endParaRPr lang="ko-KR" altLang="en-US"/>
          </a:p>
        </p:txBody>
      </p:sp>
      <p:sp>
        <p:nvSpPr>
          <p:cNvPr id="3" name="바닥글 개체 틀 2">
            <a:extLst>
              <a:ext uri="{FF2B5EF4-FFF2-40B4-BE49-F238E27FC236}">
                <a16:creationId xmlns:a16="http://schemas.microsoft.com/office/drawing/2014/main" id="{129CCF8E-C669-D99B-DACA-34299B672222}"/>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CFC033BE-AE8E-C8D4-ED41-D078AC454F1C}"/>
              </a:ext>
            </a:extLst>
          </p:cNvPr>
          <p:cNvSpPr>
            <a:spLocks noGrp="1"/>
          </p:cNvSpPr>
          <p:nvPr>
            <p:ph type="sldNum" sz="quarter" idx="12"/>
          </p:nvPr>
        </p:nvSpPr>
        <p:spPr/>
        <p:txBody>
          <a:bodyPr/>
          <a:lstStyle/>
          <a:p>
            <a:fld id="{A4B95516-1EC3-44AC-AE83-2045716D39D1}" type="slidenum">
              <a:rPr lang="ko-KR" altLang="en-US" smtClean="0"/>
              <a:t>‹#›</a:t>
            </a:fld>
            <a:endParaRPr lang="ko-KR" altLang="en-US"/>
          </a:p>
        </p:txBody>
      </p:sp>
    </p:spTree>
    <p:extLst>
      <p:ext uri="{BB962C8B-B14F-4D97-AF65-F5344CB8AC3E}">
        <p14:creationId xmlns:p14="http://schemas.microsoft.com/office/powerpoint/2010/main" val="107039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B29FD14-BF31-4651-7B3F-C8844D29CB41}"/>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BF01B8BD-F295-BA22-AA9C-F70B00E009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D14B5271-2856-491A-0A22-963A4A5CBD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83641B06-AB6A-1EE4-127B-BF1C971C4F8A}"/>
              </a:ext>
            </a:extLst>
          </p:cNvPr>
          <p:cNvSpPr>
            <a:spLocks noGrp="1"/>
          </p:cNvSpPr>
          <p:nvPr>
            <p:ph type="dt" sz="half" idx="10"/>
          </p:nvPr>
        </p:nvSpPr>
        <p:spPr/>
        <p:txBody>
          <a:bodyPr/>
          <a:lstStyle/>
          <a:p>
            <a:fld id="{472AD2E8-76F9-4A39-9554-DD6B7D42B64F}" type="datetimeFigureOut">
              <a:rPr lang="ko-KR" altLang="en-US" smtClean="0"/>
              <a:t>2022-07-15</a:t>
            </a:fld>
            <a:endParaRPr lang="ko-KR" altLang="en-US"/>
          </a:p>
        </p:txBody>
      </p:sp>
      <p:sp>
        <p:nvSpPr>
          <p:cNvPr id="6" name="바닥글 개체 틀 5">
            <a:extLst>
              <a:ext uri="{FF2B5EF4-FFF2-40B4-BE49-F238E27FC236}">
                <a16:creationId xmlns:a16="http://schemas.microsoft.com/office/drawing/2014/main" id="{9CC10A9E-5169-4EC3-2447-019F4F0923F9}"/>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FA15C52D-D213-9BEE-28CD-EF915FBED125}"/>
              </a:ext>
            </a:extLst>
          </p:cNvPr>
          <p:cNvSpPr>
            <a:spLocks noGrp="1"/>
          </p:cNvSpPr>
          <p:nvPr>
            <p:ph type="sldNum" sz="quarter" idx="12"/>
          </p:nvPr>
        </p:nvSpPr>
        <p:spPr/>
        <p:txBody>
          <a:bodyPr/>
          <a:lstStyle/>
          <a:p>
            <a:fld id="{A4B95516-1EC3-44AC-AE83-2045716D39D1}" type="slidenum">
              <a:rPr lang="ko-KR" altLang="en-US" smtClean="0"/>
              <a:t>‹#›</a:t>
            </a:fld>
            <a:endParaRPr lang="ko-KR" altLang="en-US"/>
          </a:p>
        </p:txBody>
      </p:sp>
    </p:spTree>
    <p:extLst>
      <p:ext uri="{BB962C8B-B14F-4D97-AF65-F5344CB8AC3E}">
        <p14:creationId xmlns:p14="http://schemas.microsoft.com/office/powerpoint/2010/main" val="3132981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EC2B5EC-5412-A6EC-1DE4-634A68CDC09C}"/>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9C0E6ED1-1181-4999-5135-FDD5775830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8AD440B1-C773-B0E7-C6CF-0CD80ACE53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502B04A3-DAD1-69F1-B2C5-FA1F0C6C3597}"/>
              </a:ext>
            </a:extLst>
          </p:cNvPr>
          <p:cNvSpPr>
            <a:spLocks noGrp="1"/>
          </p:cNvSpPr>
          <p:nvPr>
            <p:ph type="dt" sz="half" idx="10"/>
          </p:nvPr>
        </p:nvSpPr>
        <p:spPr/>
        <p:txBody>
          <a:bodyPr/>
          <a:lstStyle/>
          <a:p>
            <a:fld id="{472AD2E8-76F9-4A39-9554-DD6B7D42B64F}" type="datetimeFigureOut">
              <a:rPr lang="ko-KR" altLang="en-US" smtClean="0"/>
              <a:t>2022-07-15</a:t>
            </a:fld>
            <a:endParaRPr lang="ko-KR" altLang="en-US"/>
          </a:p>
        </p:txBody>
      </p:sp>
      <p:sp>
        <p:nvSpPr>
          <p:cNvPr id="6" name="바닥글 개체 틀 5">
            <a:extLst>
              <a:ext uri="{FF2B5EF4-FFF2-40B4-BE49-F238E27FC236}">
                <a16:creationId xmlns:a16="http://schemas.microsoft.com/office/drawing/2014/main" id="{B9706B17-BE06-E3D1-445B-48D314AD050D}"/>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3452DD69-134B-C1A3-1F63-06F6B432A52F}"/>
              </a:ext>
            </a:extLst>
          </p:cNvPr>
          <p:cNvSpPr>
            <a:spLocks noGrp="1"/>
          </p:cNvSpPr>
          <p:nvPr>
            <p:ph type="sldNum" sz="quarter" idx="12"/>
          </p:nvPr>
        </p:nvSpPr>
        <p:spPr/>
        <p:txBody>
          <a:bodyPr/>
          <a:lstStyle/>
          <a:p>
            <a:fld id="{A4B95516-1EC3-44AC-AE83-2045716D39D1}" type="slidenum">
              <a:rPr lang="ko-KR" altLang="en-US" smtClean="0"/>
              <a:t>‹#›</a:t>
            </a:fld>
            <a:endParaRPr lang="ko-KR" altLang="en-US"/>
          </a:p>
        </p:txBody>
      </p:sp>
    </p:spTree>
    <p:extLst>
      <p:ext uri="{BB962C8B-B14F-4D97-AF65-F5344CB8AC3E}">
        <p14:creationId xmlns:p14="http://schemas.microsoft.com/office/powerpoint/2010/main" val="3777585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F1F0F298-A532-98A9-7284-5DC112E864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5737AD21-51E4-5290-C0E0-6046B37618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36D65E50-7D09-BD08-B4FB-D7B4A25EAA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2AD2E8-76F9-4A39-9554-DD6B7D42B64F}" type="datetimeFigureOut">
              <a:rPr lang="ko-KR" altLang="en-US" smtClean="0"/>
              <a:t>2022-07-15</a:t>
            </a:fld>
            <a:endParaRPr lang="ko-KR" altLang="en-US"/>
          </a:p>
        </p:txBody>
      </p:sp>
      <p:sp>
        <p:nvSpPr>
          <p:cNvPr id="5" name="바닥글 개체 틀 4">
            <a:extLst>
              <a:ext uri="{FF2B5EF4-FFF2-40B4-BE49-F238E27FC236}">
                <a16:creationId xmlns:a16="http://schemas.microsoft.com/office/drawing/2014/main" id="{EE76B654-C674-2CC2-8164-18D53D7C88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10DBC9F1-B766-2304-3820-E76235B33D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B95516-1EC3-44AC-AE83-2045716D39D1}" type="slidenum">
              <a:rPr lang="ko-KR" altLang="en-US" smtClean="0"/>
              <a:t>‹#›</a:t>
            </a:fld>
            <a:endParaRPr lang="ko-KR" altLang="en-US"/>
          </a:p>
        </p:txBody>
      </p:sp>
    </p:spTree>
    <p:extLst>
      <p:ext uri="{BB962C8B-B14F-4D97-AF65-F5344CB8AC3E}">
        <p14:creationId xmlns:p14="http://schemas.microsoft.com/office/powerpoint/2010/main" val="23594998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8/10/relationships/comments" Target="../comments/modernComment_103_C5CFCC9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5DE4BE6-C6C5-9601-E2C8-E2BD4E50998B}"/>
              </a:ext>
            </a:extLst>
          </p:cNvPr>
          <p:cNvSpPr>
            <a:spLocks noGrp="1"/>
          </p:cNvSpPr>
          <p:nvPr>
            <p:ph type="ctrTitle"/>
          </p:nvPr>
        </p:nvSpPr>
        <p:spPr>
          <a:xfrm>
            <a:off x="1524000" y="2562229"/>
            <a:ext cx="9144000" cy="1812700"/>
          </a:xfrm>
        </p:spPr>
        <p:txBody>
          <a:bodyPr>
            <a:normAutofit fontScale="90000"/>
          </a:bodyPr>
          <a:lstStyle/>
          <a:p>
            <a:r>
              <a:rPr lang="en-US" altLang="ko-KR" sz="14900" dirty="0"/>
              <a:t>AOP</a:t>
            </a:r>
            <a:endParaRPr lang="ko-KR" altLang="en-US" sz="14900" dirty="0"/>
          </a:p>
        </p:txBody>
      </p:sp>
      <p:sp>
        <p:nvSpPr>
          <p:cNvPr id="4" name="TextBox 3">
            <a:extLst>
              <a:ext uri="{FF2B5EF4-FFF2-40B4-BE49-F238E27FC236}">
                <a16:creationId xmlns:a16="http://schemas.microsoft.com/office/drawing/2014/main" id="{86CBE1B1-085E-F9A3-3CDA-DFE55000E48A}"/>
              </a:ext>
            </a:extLst>
          </p:cNvPr>
          <p:cNvSpPr txBox="1"/>
          <p:nvPr/>
        </p:nvSpPr>
        <p:spPr>
          <a:xfrm>
            <a:off x="4256690" y="4005597"/>
            <a:ext cx="7413735" cy="369332"/>
          </a:xfrm>
          <a:prstGeom prst="rect">
            <a:avLst/>
          </a:prstGeom>
          <a:noFill/>
        </p:spPr>
        <p:txBody>
          <a:bodyPr wrap="square" rtlCol="0">
            <a:spAutoFit/>
          </a:bodyPr>
          <a:lstStyle/>
          <a:p>
            <a:r>
              <a:rPr lang="en-US" altLang="ko-KR" b="1" i="0" dirty="0">
                <a:solidFill>
                  <a:srgbClr val="333333"/>
                </a:solidFill>
                <a:effectLst/>
                <a:latin typeface="Malgun Gothic" panose="020B0503020000020004" pitchFamily="50" charset="-127"/>
                <a:ea typeface="Malgun Gothic" panose="020B0503020000020004" pitchFamily="50" charset="-127"/>
              </a:rPr>
              <a:t>Aspect Oriented Programming</a:t>
            </a:r>
            <a:r>
              <a:rPr lang="en-US" altLang="ko-KR" b="1" dirty="0"/>
              <a:t> </a:t>
            </a:r>
            <a:endParaRPr lang="ko-KR" altLang="en-US" b="1" dirty="0"/>
          </a:p>
        </p:txBody>
      </p:sp>
    </p:spTree>
    <p:extLst>
      <p:ext uri="{BB962C8B-B14F-4D97-AF65-F5344CB8AC3E}">
        <p14:creationId xmlns:p14="http://schemas.microsoft.com/office/powerpoint/2010/main" val="2655812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F97D26C8-D01F-2DDA-CFA4-A8965C49EE4D}"/>
              </a:ext>
            </a:extLst>
          </p:cNvPr>
          <p:cNvPicPr>
            <a:picLocks noChangeAspect="1"/>
          </p:cNvPicPr>
          <p:nvPr/>
        </p:nvPicPr>
        <p:blipFill>
          <a:blip r:embed="rId2"/>
          <a:stretch>
            <a:fillRect/>
          </a:stretch>
        </p:blipFill>
        <p:spPr>
          <a:xfrm>
            <a:off x="1748413" y="1720067"/>
            <a:ext cx="8695173" cy="3417866"/>
          </a:xfrm>
          <a:prstGeom prst="rect">
            <a:avLst/>
          </a:prstGeom>
        </p:spPr>
      </p:pic>
    </p:spTree>
    <p:extLst>
      <p:ext uri="{BB962C8B-B14F-4D97-AF65-F5344CB8AC3E}">
        <p14:creationId xmlns:p14="http://schemas.microsoft.com/office/powerpoint/2010/main" val="4114020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4DBA8976-5508-B4CC-417D-A6AD37705048}"/>
              </a:ext>
            </a:extLst>
          </p:cNvPr>
          <p:cNvPicPr>
            <a:picLocks noChangeAspect="1"/>
          </p:cNvPicPr>
          <p:nvPr/>
        </p:nvPicPr>
        <p:blipFill>
          <a:blip r:embed="rId2"/>
          <a:stretch>
            <a:fillRect/>
          </a:stretch>
        </p:blipFill>
        <p:spPr>
          <a:xfrm>
            <a:off x="1735077" y="1198051"/>
            <a:ext cx="8721846" cy="4461897"/>
          </a:xfrm>
          <a:prstGeom prst="rect">
            <a:avLst/>
          </a:prstGeom>
        </p:spPr>
      </p:pic>
    </p:spTree>
    <p:extLst>
      <p:ext uri="{BB962C8B-B14F-4D97-AF65-F5344CB8AC3E}">
        <p14:creationId xmlns:p14="http://schemas.microsoft.com/office/powerpoint/2010/main" val="3620006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1FE41590-6AB3-A09D-F6BE-D579BD22BE7C}"/>
              </a:ext>
            </a:extLst>
          </p:cNvPr>
          <p:cNvPicPr>
            <a:picLocks noChangeAspect="1"/>
          </p:cNvPicPr>
          <p:nvPr/>
        </p:nvPicPr>
        <p:blipFill>
          <a:blip r:embed="rId2"/>
          <a:stretch>
            <a:fillRect/>
          </a:stretch>
        </p:blipFill>
        <p:spPr>
          <a:xfrm>
            <a:off x="0" y="34551"/>
            <a:ext cx="12192000" cy="6646015"/>
          </a:xfrm>
          <a:prstGeom prst="rect">
            <a:avLst/>
          </a:prstGeom>
        </p:spPr>
      </p:pic>
    </p:spTree>
    <p:extLst>
      <p:ext uri="{BB962C8B-B14F-4D97-AF65-F5344CB8AC3E}">
        <p14:creationId xmlns:p14="http://schemas.microsoft.com/office/powerpoint/2010/main" val="3359793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그림 5">
            <a:extLst>
              <a:ext uri="{FF2B5EF4-FFF2-40B4-BE49-F238E27FC236}">
                <a16:creationId xmlns:a16="http://schemas.microsoft.com/office/drawing/2014/main" id="{317E7B53-88E0-27CC-3F9F-548589F7A5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7867" y="743478"/>
            <a:ext cx="4935965" cy="5571067"/>
          </a:xfrm>
          <a:prstGeom prst="rect">
            <a:avLst/>
          </a:prstGeom>
        </p:spPr>
      </p:pic>
      <p:sp>
        <p:nvSpPr>
          <p:cNvPr id="7" name="Rectangle 2">
            <a:extLst>
              <a:ext uri="{FF2B5EF4-FFF2-40B4-BE49-F238E27FC236}">
                <a16:creationId xmlns:a16="http://schemas.microsoft.com/office/drawing/2014/main" id="{920CECB8-B8BE-F6C1-A899-3F01F01CACE4}"/>
              </a:ext>
            </a:extLst>
          </p:cNvPr>
          <p:cNvSpPr>
            <a:spLocks noChangeArrowheads="1"/>
          </p:cNvSpPr>
          <p:nvPr/>
        </p:nvSpPr>
        <p:spPr bwMode="auto">
          <a:xfrm>
            <a:off x="247650" y="2000497"/>
            <a:ext cx="5706484"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2400" i="0" u="none" strike="noStrike" cap="none" normalizeH="0" baseline="0" dirty="0">
                <a:ln>
                  <a:noFill/>
                </a:ln>
                <a:solidFill>
                  <a:srgbClr val="000000"/>
                </a:solidFill>
                <a:effectLst/>
                <a:latin typeface="+mj-lt"/>
              </a:rPr>
              <a:t>어떤 로직을 기준으로 </a:t>
            </a:r>
            <a:r>
              <a:rPr kumimoji="0" lang="ko-KR" altLang="ko-KR" sz="2400" b="1" i="0" u="none" strike="noStrike" cap="none" normalizeH="0" baseline="0" dirty="0">
                <a:ln>
                  <a:noFill/>
                </a:ln>
                <a:solidFill>
                  <a:srgbClr val="000000"/>
                </a:solidFill>
                <a:effectLst/>
                <a:latin typeface="+mj-lt"/>
              </a:rPr>
              <a:t>핵심적인 관점</a:t>
            </a:r>
            <a:r>
              <a:rPr kumimoji="0" lang="ko-KR" altLang="ko-KR" sz="2400" i="0" u="none" strike="noStrike" cap="none" normalizeH="0" baseline="0" dirty="0">
                <a:ln>
                  <a:noFill/>
                </a:ln>
                <a:solidFill>
                  <a:srgbClr val="000000"/>
                </a:solidFill>
                <a:effectLst/>
                <a:latin typeface="+mj-lt"/>
              </a:rPr>
              <a:t>, </a:t>
            </a:r>
            <a:r>
              <a:rPr kumimoji="0" lang="ko-KR" altLang="ko-KR" sz="2400" b="1" i="0" u="none" strike="noStrike" cap="none" normalizeH="0" baseline="0" dirty="0">
                <a:ln>
                  <a:noFill/>
                </a:ln>
                <a:solidFill>
                  <a:srgbClr val="000000"/>
                </a:solidFill>
                <a:effectLst/>
                <a:latin typeface="+mj-lt"/>
              </a:rPr>
              <a:t>부가적인 관점</a:t>
            </a:r>
            <a:r>
              <a:rPr kumimoji="0" lang="ko-KR" altLang="ko-KR" sz="2400" i="0" u="none" strike="noStrike" cap="none" normalizeH="0" baseline="0" dirty="0">
                <a:ln>
                  <a:noFill/>
                </a:ln>
                <a:solidFill>
                  <a:srgbClr val="000000"/>
                </a:solidFill>
                <a:effectLst/>
                <a:latin typeface="+mj-lt"/>
              </a:rPr>
              <a:t>으로 나누어서 보고 그 관점을 기준으로 각각 </a:t>
            </a:r>
            <a:r>
              <a:rPr kumimoji="0" lang="ko-KR" altLang="ko-KR" sz="2400" b="1" i="0" u="none" strike="noStrike" cap="none" normalizeH="0" baseline="0" dirty="0">
                <a:ln>
                  <a:noFill/>
                </a:ln>
                <a:solidFill>
                  <a:srgbClr val="000000"/>
                </a:solidFill>
                <a:effectLst/>
                <a:latin typeface="+mj-lt"/>
              </a:rPr>
              <a:t>모듈화</a:t>
            </a:r>
            <a:r>
              <a:rPr kumimoji="0" lang="en-US" altLang="ko-KR" sz="2400" i="0" u="none" strike="noStrike" cap="none" normalizeH="0" baseline="0" dirty="0">
                <a:ln>
                  <a:noFill/>
                </a:ln>
                <a:solidFill>
                  <a:srgbClr val="000000"/>
                </a:solidFill>
                <a:effectLst/>
                <a:latin typeface="+mj-lt"/>
              </a:rPr>
              <a:t> </a:t>
            </a:r>
            <a:r>
              <a:rPr kumimoji="0" lang="ko-KR" altLang="ko-KR" sz="2400" i="0" u="none" strike="noStrike" cap="none" normalizeH="0" baseline="0" dirty="0">
                <a:ln>
                  <a:noFill/>
                </a:ln>
                <a:solidFill>
                  <a:srgbClr val="000000"/>
                </a:solidFill>
                <a:effectLst/>
                <a:latin typeface="+mj-lt"/>
              </a:rPr>
              <a:t>하겠다는 것이다</a:t>
            </a:r>
            <a:r>
              <a:rPr kumimoji="0" lang="en-US" altLang="ko-KR" sz="2400" i="0" u="none" strike="noStrike" cap="none" normalizeH="0" baseline="0" dirty="0">
                <a:ln>
                  <a:noFill/>
                </a:ln>
                <a:solidFill>
                  <a:srgbClr val="000000"/>
                </a:solidFill>
                <a:effectLst/>
                <a:latin typeface="+mj-lt"/>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ko-KR" sz="2400" dirty="0">
              <a:solidFill>
                <a:srgbClr val="000000"/>
              </a:solidFill>
              <a:latin typeface="+mj-lt"/>
            </a:endParaRPr>
          </a:p>
        </p:txBody>
      </p:sp>
      <p:sp>
        <p:nvSpPr>
          <p:cNvPr id="8" name="TextBox 7">
            <a:extLst>
              <a:ext uri="{FF2B5EF4-FFF2-40B4-BE49-F238E27FC236}">
                <a16:creationId xmlns:a16="http://schemas.microsoft.com/office/drawing/2014/main" id="{208B2266-2B8F-C10C-4771-0BA6EE3484DE}"/>
              </a:ext>
            </a:extLst>
          </p:cNvPr>
          <p:cNvSpPr txBox="1"/>
          <p:nvPr/>
        </p:nvSpPr>
        <p:spPr>
          <a:xfrm>
            <a:off x="-35965" y="6550223"/>
            <a:ext cx="5173211" cy="307777"/>
          </a:xfrm>
          <a:prstGeom prst="rect">
            <a:avLst/>
          </a:prstGeom>
          <a:noFill/>
        </p:spPr>
        <p:txBody>
          <a:bodyPr wrap="none" rtlCol="0">
            <a:spAutoFit/>
          </a:bodyPr>
          <a:lstStyle/>
          <a:p>
            <a:r>
              <a:rPr lang="en-US" altLang="ko-KR" sz="1400" dirty="0">
                <a:solidFill>
                  <a:srgbClr val="FF0000"/>
                </a:solidFill>
                <a:latin typeface="+mn-ea"/>
              </a:rPr>
              <a:t>*</a:t>
            </a:r>
            <a:r>
              <a:rPr lang="ko-KR" altLang="en-US" sz="1400" dirty="0">
                <a:solidFill>
                  <a:srgbClr val="FF0000"/>
                </a:solidFill>
                <a:latin typeface="+mn-ea"/>
              </a:rPr>
              <a:t>모듈화 </a:t>
            </a:r>
            <a:r>
              <a:rPr lang="en-US" altLang="ko-KR" sz="1400" dirty="0">
                <a:solidFill>
                  <a:srgbClr val="FF0000"/>
                </a:solidFill>
                <a:latin typeface="+mn-ea"/>
              </a:rPr>
              <a:t>: </a:t>
            </a:r>
            <a:r>
              <a:rPr lang="ko-KR" altLang="en-US" sz="1400" b="0" i="0" dirty="0">
                <a:solidFill>
                  <a:srgbClr val="FF0000"/>
                </a:solidFill>
                <a:effectLst/>
                <a:latin typeface="+mn-ea"/>
              </a:rPr>
              <a:t>어떤 공통된 로직이나 기능을 하나의 단위로 묶는 것</a:t>
            </a:r>
            <a:endParaRPr lang="ko-KR" altLang="en-US" sz="1400" dirty="0">
              <a:solidFill>
                <a:srgbClr val="FF0000"/>
              </a:solidFill>
              <a:latin typeface="+mn-ea"/>
            </a:endParaRPr>
          </a:p>
        </p:txBody>
      </p:sp>
    </p:spTree>
    <p:extLst>
      <p:ext uri="{BB962C8B-B14F-4D97-AF65-F5344CB8AC3E}">
        <p14:creationId xmlns:p14="http://schemas.microsoft.com/office/powerpoint/2010/main" val="959764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E28EDB3-74A7-D5F5-F60C-AA94EF656D0B}"/>
              </a:ext>
            </a:extLst>
          </p:cNvPr>
          <p:cNvSpPr txBox="1"/>
          <p:nvPr/>
        </p:nvSpPr>
        <p:spPr>
          <a:xfrm>
            <a:off x="1778558" y="2628900"/>
            <a:ext cx="8579386" cy="2031325"/>
          </a:xfrm>
          <a:prstGeom prst="rect">
            <a:avLst/>
          </a:prstGeom>
          <a:noFill/>
        </p:spPr>
        <p:txBody>
          <a:bodyPr wrap="square">
            <a:spAutoFit/>
          </a:bodyPr>
          <a:lstStyle/>
          <a:p>
            <a:r>
              <a:rPr lang="ko-KR" altLang="en-US" sz="1400" dirty="0"/>
              <a:t> 그런데 이런 부가 기능을 여러 곳에 적용하려면 너무 번거롭다. 예를 들어서 부가 기능을 적용해야 하는 클래스가 100개면 100개 모두에 동일한 코드를 추가해야 한다. 부가 기능을 별도의 유틸리티 클래스로 만든다고 해도, 해당 유틸리티 클래스를 호출하는 코드가 결국 필요하다. </a:t>
            </a:r>
            <a:endParaRPr lang="en-US" altLang="ko-KR" sz="1400" dirty="0"/>
          </a:p>
          <a:p>
            <a:r>
              <a:rPr lang="ko-KR" altLang="en-US" sz="1400" dirty="0"/>
              <a:t> 그리고 부가 기능이 구조적으로 단순 호출이 아니라 </a:t>
            </a:r>
            <a:r>
              <a:rPr lang="ko-KR" altLang="en-US" sz="1400" dirty="0" err="1"/>
              <a:t>try~catch~finally</a:t>
            </a:r>
            <a:r>
              <a:rPr lang="ko-KR" altLang="en-US" sz="1400" dirty="0"/>
              <a:t> 같은 구조가 필요하다면 더욱 </a:t>
            </a:r>
            <a:r>
              <a:rPr lang="ko-KR" altLang="en-US" sz="1400" dirty="0" err="1"/>
              <a:t>복잡해진다</a:t>
            </a:r>
            <a:r>
              <a:rPr lang="ko-KR" altLang="en-US" sz="1400" dirty="0"/>
              <a:t>. (예: 실행 시간 측정) </a:t>
            </a:r>
            <a:endParaRPr lang="en-US" altLang="ko-KR" sz="1400" dirty="0"/>
          </a:p>
          <a:p>
            <a:r>
              <a:rPr lang="en-US" altLang="ko-KR" sz="1400" dirty="0"/>
              <a:t> </a:t>
            </a:r>
            <a:r>
              <a:rPr lang="ko-KR" altLang="en-US" sz="1400" dirty="0"/>
              <a:t>더 큰 문제는 수정이다. 만약 부가 기능에 수정이 발생하면, 100개의 클래스 모두를 하나씩 찾아가면서 수정해야 한다. 여기에 추가로 부가 기능이 적용되는 위치를 변경한다면 어떻게 될까? 예를 들어서 부가 기능을 모든 컨트롤러, 서비스, </a:t>
            </a:r>
            <a:r>
              <a:rPr lang="ko-KR" altLang="en-US" sz="1400" dirty="0" err="1"/>
              <a:t>리포지토리에</a:t>
            </a:r>
            <a:r>
              <a:rPr lang="ko-KR" altLang="en-US" sz="1400" dirty="0"/>
              <a:t> 적용했다가, 로그가 너무 많이 남아서 서비스 계층에만 적용한다고 수정해야 하면 어떻게 될까? 또 수 많은 코드를 고쳐야 할 것이다.</a:t>
            </a:r>
          </a:p>
        </p:txBody>
      </p:sp>
    </p:spTree>
    <p:extLst>
      <p:ext uri="{BB962C8B-B14F-4D97-AF65-F5344CB8AC3E}">
        <p14:creationId xmlns:p14="http://schemas.microsoft.com/office/powerpoint/2010/main" val="2063126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4A7BDA8-C5AF-1164-FE0B-AB59796C4743}"/>
              </a:ext>
            </a:extLst>
          </p:cNvPr>
          <p:cNvSpPr txBox="1"/>
          <p:nvPr/>
        </p:nvSpPr>
        <p:spPr>
          <a:xfrm>
            <a:off x="2215056" y="2378967"/>
            <a:ext cx="8327148" cy="1938992"/>
          </a:xfrm>
          <a:prstGeom prst="rect">
            <a:avLst/>
          </a:prstGeom>
          <a:noFill/>
        </p:spPr>
        <p:txBody>
          <a:bodyPr wrap="square">
            <a:spAutoFit/>
          </a:bodyPr>
          <a:lstStyle/>
          <a:p>
            <a:r>
              <a:rPr lang="ko-KR" altLang="en-US" sz="2400" b="1" dirty="0"/>
              <a:t>부가 기능 적용 문제를 정리하면 다음과 같다.</a:t>
            </a:r>
            <a:endParaRPr lang="en-US" altLang="ko-KR" sz="2400" b="1" dirty="0"/>
          </a:p>
          <a:p>
            <a:endParaRPr lang="ko-KR" altLang="en-US" sz="2400" b="1" dirty="0"/>
          </a:p>
          <a:p>
            <a:r>
              <a:rPr lang="en-US" altLang="ko-KR" dirty="0"/>
              <a:t>- </a:t>
            </a:r>
            <a:r>
              <a:rPr lang="ko-KR" altLang="en-US" dirty="0"/>
              <a:t>부가 기능을 적용할 때 아주 많은 반복이 필요하다.</a:t>
            </a:r>
          </a:p>
          <a:p>
            <a:r>
              <a:rPr lang="en-US" altLang="ko-KR" dirty="0"/>
              <a:t>- </a:t>
            </a:r>
            <a:r>
              <a:rPr lang="ko-KR" altLang="en-US" dirty="0"/>
              <a:t>부가 기능이 여러 곳에 퍼져서 중복 코드를 만들어낸다.</a:t>
            </a:r>
          </a:p>
          <a:p>
            <a:r>
              <a:rPr lang="en-US" altLang="ko-KR" dirty="0"/>
              <a:t>- </a:t>
            </a:r>
            <a:r>
              <a:rPr lang="ko-KR" altLang="en-US" dirty="0"/>
              <a:t>부가 기능을 변경할 때 중복 때문에 많은 수정이 필요하다.</a:t>
            </a:r>
          </a:p>
          <a:p>
            <a:r>
              <a:rPr lang="en-US" altLang="ko-KR" dirty="0"/>
              <a:t>- </a:t>
            </a:r>
            <a:r>
              <a:rPr lang="ko-KR" altLang="en-US" dirty="0"/>
              <a:t>부가 기능의 적용 대상을 변경할 때 많은 수정이 필요하다.</a:t>
            </a:r>
          </a:p>
        </p:txBody>
      </p:sp>
    </p:spTree>
    <p:extLst>
      <p:ext uri="{BB962C8B-B14F-4D97-AF65-F5344CB8AC3E}">
        <p14:creationId xmlns:p14="http://schemas.microsoft.com/office/powerpoint/2010/main" val="353015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5">
            <a:extLst>
              <a:ext uri="{FF2B5EF4-FFF2-40B4-BE49-F238E27FC236}">
                <a16:creationId xmlns:a16="http://schemas.microsoft.com/office/drawing/2014/main" id="{317E7B53-88E0-27CC-3F9F-548589F7A5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7867" y="743478"/>
            <a:ext cx="4935965" cy="5571067"/>
          </a:xfrm>
          <a:prstGeom prst="rect">
            <a:avLst/>
          </a:prstGeom>
        </p:spPr>
      </p:pic>
      <p:sp>
        <p:nvSpPr>
          <p:cNvPr id="2" name="TextBox 1">
            <a:extLst>
              <a:ext uri="{FF2B5EF4-FFF2-40B4-BE49-F238E27FC236}">
                <a16:creationId xmlns:a16="http://schemas.microsoft.com/office/drawing/2014/main" id="{27230047-1FAE-AEF8-6585-124A949C3920}"/>
              </a:ext>
            </a:extLst>
          </p:cNvPr>
          <p:cNvSpPr txBox="1"/>
          <p:nvPr/>
        </p:nvSpPr>
        <p:spPr>
          <a:xfrm>
            <a:off x="3046686" y="997169"/>
            <a:ext cx="2662396" cy="646331"/>
          </a:xfrm>
          <a:prstGeom prst="rect">
            <a:avLst/>
          </a:prstGeom>
          <a:noFill/>
        </p:spPr>
        <p:txBody>
          <a:bodyPr wrap="none" rtlCol="0">
            <a:spAutoFit/>
          </a:bodyPr>
          <a:lstStyle/>
          <a:p>
            <a:pPr algn="ctr"/>
            <a:r>
              <a:rPr lang="ko-KR" altLang="en-US" dirty="0"/>
              <a:t>흩어진 관심사</a:t>
            </a:r>
            <a:endParaRPr lang="en-US" altLang="ko-KR" dirty="0"/>
          </a:p>
          <a:p>
            <a:pPr algn="ctr"/>
            <a:r>
              <a:rPr lang="en-US" altLang="ko-KR" dirty="0"/>
              <a:t>(Crosscutting Concerns)</a:t>
            </a:r>
            <a:endParaRPr lang="ko-KR" altLang="en-US" dirty="0"/>
          </a:p>
        </p:txBody>
      </p:sp>
      <p:cxnSp>
        <p:nvCxnSpPr>
          <p:cNvPr id="4" name="직선 화살표 연결선 3">
            <a:extLst>
              <a:ext uri="{FF2B5EF4-FFF2-40B4-BE49-F238E27FC236}">
                <a16:creationId xmlns:a16="http://schemas.microsoft.com/office/drawing/2014/main" id="{3CACE621-C13F-3EC4-A43D-FE39E179FF82}"/>
              </a:ext>
            </a:extLst>
          </p:cNvPr>
          <p:cNvCxnSpPr>
            <a:stCxn id="2" idx="3"/>
          </p:cNvCxnSpPr>
          <p:nvPr/>
        </p:nvCxnSpPr>
        <p:spPr>
          <a:xfrm>
            <a:off x="5709082" y="1320335"/>
            <a:ext cx="687777" cy="315337"/>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9" name="직선 화살표 연결선 8">
            <a:extLst>
              <a:ext uri="{FF2B5EF4-FFF2-40B4-BE49-F238E27FC236}">
                <a16:creationId xmlns:a16="http://schemas.microsoft.com/office/drawing/2014/main" id="{46B65561-0334-DC02-1EB4-B62863866F7B}"/>
              </a:ext>
            </a:extLst>
          </p:cNvPr>
          <p:cNvCxnSpPr>
            <a:cxnSpLocks/>
          </p:cNvCxnSpPr>
          <p:nvPr/>
        </p:nvCxnSpPr>
        <p:spPr>
          <a:xfrm>
            <a:off x="5709081" y="1332077"/>
            <a:ext cx="2954071" cy="693792"/>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0" name="직선 화살표 연결선 9">
            <a:extLst>
              <a:ext uri="{FF2B5EF4-FFF2-40B4-BE49-F238E27FC236}">
                <a16:creationId xmlns:a16="http://schemas.microsoft.com/office/drawing/2014/main" id="{EFD6B29C-BF1B-514D-0F8C-EDC082289701}"/>
              </a:ext>
            </a:extLst>
          </p:cNvPr>
          <p:cNvCxnSpPr>
            <a:cxnSpLocks/>
          </p:cNvCxnSpPr>
          <p:nvPr/>
        </p:nvCxnSpPr>
        <p:spPr>
          <a:xfrm>
            <a:off x="5709080" y="1331942"/>
            <a:ext cx="4168017" cy="284025"/>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pic>
        <p:nvPicPr>
          <p:cNvPr id="14" name="그림 13" descr="텍스트, 명함, 클립아트이(가) 표시된 사진&#10;&#10;자동 생성된 설명">
            <a:extLst>
              <a:ext uri="{FF2B5EF4-FFF2-40B4-BE49-F238E27FC236}">
                <a16:creationId xmlns:a16="http://schemas.microsoft.com/office/drawing/2014/main" id="{2BADF07A-E215-CDF3-C1ED-C92F45663E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9832" y="3645443"/>
            <a:ext cx="4096123" cy="1743967"/>
          </a:xfrm>
          <a:prstGeom prst="rect">
            <a:avLst/>
          </a:prstGeom>
        </p:spPr>
      </p:pic>
    </p:spTree>
    <p:extLst>
      <p:ext uri="{BB962C8B-B14F-4D97-AF65-F5344CB8AC3E}">
        <p14:creationId xmlns:p14="http://schemas.microsoft.com/office/powerpoint/2010/main" val="3318729880"/>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E82C26B-E0B9-0D95-AA2E-5B1E6DDC59AF}"/>
              </a:ext>
            </a:extLst>
          </p:cNvPr>
          <p:cNvSpPr txBox="1"/>
          <p:nvPr/>
        </p:nvSpPr>
        <p:spPr>
          <a:xfrm>
            <a:off x="2838036" y="1177409"/>
            <a:ext cx="6095170" cy="523220"/>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ko-KR" altLang="en-US" sz="2800" b="1" i="0" u="none" strike="noStrike" cap="none" normalizeH="0" baseline="0" dirty="0" err="1">
                <a:ln>
                  <a:noFill/>
                </a:ln>
                <a:solidFill>
                  <a:srgbClr val="000000"/>
                </a:solidFill>
                <a:effectLst/>
                <a:latin typeface="+mj-lt"/>
              </a:rPr>
              <a:t>트렌젝션</a:t>
            </a:r>
            <a:r>
              <a:rPr kumimoji="0" lang="en-US" altLang="ko-KR" sz="2800" b="1" i="0" u="none" strike="noStrike" cap="none" normalizeH="0" baseline="0" dirty="0">
                <a:ln>
                  <a:noFill/>
                </a:ln>
                <a:solidFill>
                  <a:srgbClr val="000000"/>
                </a:solidFill>
                <a:effectLst/>
                <a:latin typeface="+mj-lt"/>
              </a:rPr>
              <a:t>,</a:t>
            </a:r>
            <a:r>
              <a:rPr lang="ko-KR" altLang="en-US" sz="2800" b="1" dirty="0">
                <a:solidFill>
                  <a:srgbClr val="000000"/>
                </a:solidFill>
                <a:latin typeface="+mj-lt"/>
              </a:rPr>
              <a:t>로깅</a:t>
            </a:r>
            <a:r>
              <a:rPr lang="en-US" altLang="ko-KR" sz="2800" b="1" dirty="0">
                <a:solidFill>
                  <a:srgbClr val="000000"/>
                </a:solidFill>
                <a:latin typeface="+mj-lt"/>
              </a:rPr>
              <a:t>,</a:t>
            </a:r>
            <a:r>
              <a:rPr lang="ko-KR" altLang="en-US" sz="2800" b="1" dirty="0">
                <a:solidFill>
                  <a:srgbClr val="000000"/>
                </a:solidFill>
                <a:latin typeface="+mj-lt"/>
              </a:rPr>
              <a:t>파일 입출력 등</a:t>
            </a:r>
            <a:endParaRPr kumimoji="0" lang="ko-KR" altLang="ko-KR" sz="5400" b="1" i="0" u="none" strike="noStrike" cap="none" normalizeH="0" baseline="0" dirty="0">
              <a:ln>
                <a:noFill/>
              </a:ln>
              <a:solidFill>
                <a:schemeClr val="tx1"/>
              </a:solidFill>
              <a:effectLst/>
              <a:latin typeface="+mj-lt"/>
            </a:endParaRPr>
          </a:p>
        </p:txBody>
      </p:sp>
      <p:pic>
        <p:nvPicPr>
          <p:cNvPr id="9" name="그림 8">
            <a:extLst>
              <a:ext uri="{FF2B5EF4-FFF2-40B4-BE49-F238E27FC236}">
                <a16:creationId xmlns:a16="http://schemas.microsoft.com/office/drawing/2014/main" id="{FA9AB3DE-6B9F-E858-33A2-3983CB8E22DA}"/>
              </a:ext>
            </a:extLst>
          </p:cNvPr>
          <p:cNvPicPr>
            <a:picLocks noChangeAspect="1"/>
          </p:cNvPicPr>
          <p:nvPr/>
        </p:nvPicPr>
        <p:blipFill>
          <a:blip r:embed="rId2"/>
          <a:stretch>
            <a:fillRect/>
          </a:stretch>
        </p:blipFill>
        <p:spPr>
          <a:xfrm>
            <a:off x="1539939" y="2182973"/>
            <a:ext cx="8691363" cy="3635055"/>
          </a:xfrm>
          <a:prstGeom prst="rect">
            <a:avLst/>
          </a:prstGeom>
        </p:spPr>
      </p:pic>
    </p:spTree>
    <p:extLst>
      <p:ext uri="{BB962C8B-B14F-4D97-AF65-F5344CB8AC3E}">
        <p14:creationId xmlns:p14="http://schemas.microsoft.com/office/powerpoint/2010/main" val="1105644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descr="텍스트이(가) 표시된 사진&#10;&#10;자동 생성된 설명">
            <a:extLst>
              <a:ext uri="{FF2B5EF4-FFF2-40B4-BE49-F238E27FC236}">
                <a16:creationId xmlns:a16="http://schemas.microsoft.com/office/drawing/2014/main" id="{AE30B2C3-6497-56E0-22AC-5CFA4568F1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7237" y="1524000"/>
            <a:ext cx="3057525" cy="3810000"/>
          </a:xfrm>
          <a:prstGeom prst="rect">
            <a:avLst/>
          </a:prstGeom>
        </p:spPr>
      </p:pic>
    </p:spTree>
    <p:extLst>
      <p:ext uri="{BB962C8B-B14F-4D97-AF65-F5344CB8AC3E}">
        <p14:creationId xmlns:p14="http://schemas.microsoft.com/office/powerpoint/2010/main" val="128749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7A30118B-A5DC-05A8-1248-72619CE6815E}"/>
              </a:ext>
            </a:extLst>
          </p:cNvPr>
          <p:cNvPicPr>
            <a:picLocks noChangeAspect="1"/>
          </p:cNvPicPr>
          <p:nvPr/>
        </p:nvPicPr>
        <p:blipFill>
          <a:blip r:embed="rId2"/>
          <a:stretch>
            <a:fillRect/>
          </a:stretch>
        </p:blipFill>
        <p:spPr>
          <a:xfrm>
            <a:off x="1778896" y="1661007"/>
            <a:ext cx="8634208" cy="3535986"/>
          </a:xfrm>
          <a:prstGeom prst="rect">
            <a:avLst/>
          </a:prstGeom>
        </p:spPr>
      </p:pic>
    </p:spTree>
    <p:extLst>
      <p:ext uri="{BB962C8B-B14F-4D97-AF65-F5344CB8AC3E}">
        <p14:creationId xmlns:p14="http://schemas.microsoft.com/office/powerpoint/2010/main" val="166667696"/>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TotalTime>
  <Words>229</Words>
  <Application>Microsoft Office PowerPoint</Application>
  <PresentationFormat>와이드스크린</PresentationFormat>
  <Paragraphs>16</Paragraphs>
  <Slides>11</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11</vt:i4>
      </vt:variant>
    </vt:vector>
  </HeadingPairs>
  <TitlesOfParts>
    <vt:vector size="15" baseType="lpstr">
      <vt:lpstr>Malgun Gothic</vt:lpstr>
      <vt:lpstr>Malgun Gothic</vt:lpstr>
      <vt:lpstr>Arial</vt:lpstr>
      <vt:lpstr>Office 테마</vt:lpstr>
      <vt:lpstr>AOP</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AOP</dc:title>
  <dc:creator>조인혁</dc:creator>
  <cp:lastModifiedBy>조인혁</cp:lastModifiedBy>
  <cp:revision>1</cp:revision>
  <dcterms:created xsi:type="dcterms:W3CDTF">2022-07-15T05:37:07Z</dcterms:created>
  <dcterms:modified xsi:type="dcterms:W3CDTF">2022-07-15T08:38:36Z</dcterms:modified>
</cp:coreProperties>
</file>