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6392510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6392510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573450" y="3994375"/>
            <a:ext cx="1800000" cy="43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Resource-Manager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Master-Node1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630850" y="3994375"/>
            <a:ext cx="1800000" cy="43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Resource-Manager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Worker-Node1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638631" y="3994375"/>
            <a:ext cx="1800000" cy="43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Resource-Manager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Worker-NodeN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14150" y="1227450"/>
            <a:ext cx="1620000" cy="540000"/>
          </a:xfrm>
          <a:prstGeom prst="snip1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SliceRequest Object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269394" y="180818"/>
            <a:ext cx="2520000" cy="41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Kubernetes API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09825" y="158669"/>
            <a:ext cx="1656300" cy="468000"/>
          </a:xfrm>
          <a:prstGeom prst="flowChartPunchedTap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slicerequest.yaml</a:t>
            </a:r>
            <a:endParaRPr/>
          </a:p>
        </p:txBody>
      </p:sp>
      <p:cxnSp>
        <p:nvCxnSpPr>
          <p:cNvPr id="60" name="Google Shape;60;p13"/>
          <p:cNvCxnSpPr>
            <a:stCxn id="59" idx="3"/>
            <a:endCxn id="58" idx="1"/>
          </p:cNvCxnSpPr>
          <p:nvPr/>
        </p:nvCxnSpPr>
        <p:spPr>
          <a:xfrm flipH="1" rot="10800000">
            <a:off x="1966125" y="389369"/>
            <a:ext cx="13032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1" name="Google Shape;61;p13"/>
          <p:cNvSpPr txBox="1"/>
          <p:nvPr/>
        </p:nvSpPr>
        <p:spPr>
          <a:xfrm>
            <a:off x="6220025" y="2805263"/>
            <a:ext cx="62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watch</a:t>
            </a:r>
            <a:endParaRPr sz="1200"/>
          </a:p>
        </p:txBody>
      </p:sp>
      <p:sp>
        <p:nvSpPr>
          <p:cNvPr id="62" name="Google Shape;62;p13"/>
          <p:cNvSpPr txBox="1"/>
          <p:nvPr/>
        </p:nvSpPr>
        <p:spPr>
          <a:xfrm>
            <a:off x="2005600" y="81175"/>
            <a:ext cx="143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kubectl apply -f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414150" y="2583979"/>
            <a:ext cx="1620000" cy="540000"/>
          </a:xfrm>
          <a:prstGeom prst="snip1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Slice Object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2154250" y="2539619"/>
            <a:ext cx="75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watch</a:t>
            </a:r>
            <a:endParaRPr sz="1200"/>
          </a:p>
        </p:txBody>
      </p:sp>
      <p:grpSp>
        <p:nvGrpSpPr>
          <p:cNvPr id="65" name="Google Shape;65;p13"/>
          <p:cNvGrpSpPr/>
          <p:nvPr/>
        </p:nvGrpSpPr>
        <p:grpSpPr>
          <a:xfrm>
            <a:off x="2907464" y="1058468"/>
            <a:ext cx="3312086" cy="900028"/>
            <a:chOff x="4572000" y="706450"/>
            <a:chExt cx="2112300" cy="950700"/>
          </a:xfrm>
        </p:grpSpPr>
        <p:sp>
          <p:nvSpPr>
            <p:cNvPr id="66" name="Google Shape;66;p13"/>
            <p:cNvSpPr/>
            <p:nvPr/>
          </p:nvSpPr>
          <p:spPr>
            <a:xfrm>
              <a:off x="4572000" y="706450"/>
              <a:ext cx="2112300" cy="950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/>
                <a:t>slicerequest-operator</a:t>
              </a:r>
              <a:endParaRPr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4690400" y="1168825"/>
              <a:ext cx="861600" cy="344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Resource Discovery</a:t>
              </a:r>
              <a:endParaRPr sz="9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5681000" y="1168825"/>
              <a:ext cx="861600" cy="344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Slice Object Generation</a:t>
              </a:r>
              <a:endParaRPr sz="900"/>
            </a:p>
          </p:txBody>
        </p:sp>
      </p:grpSp>
      <p:grpSp>
        <p:nvGrpSpPr>
          <p:cNvPr id="69" name="Google Shape;69;p13"/>
          <p:cNvGrpSpPr/>
          <p:nvPr/>
        </p:nvGrpSpPr>
        <p:grpSpPr>
          <a:xfrm>
            <a:off x="2870795" y="2412142"/>
            <a:ext cx="3311938" cy="899980"/>
            <a:chOff x="5654250" y="1726225"/>
            <a:chExt cx="3277200" cy="1000200"/>
          </a:xfrm>
        </p:grpSpPr>
        <p:sp>
          <p:nvSpPr>
            <p:cNvPr id="70" name="Google Shape;70;p13"/>
            <p:cNvSpPr/>
            <p:nvPr/>
          </p:nvSpPr>
          <p:spPr>
            <a:xfrm>
              <a:off x="5654250" y="1726225"/>
              <a:ext cx="3277200" cy="100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/>
                <a:t>slice-operator</a:t>
              </a:r>
              <a:endParaRPr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5734950" y="2125675"/>
              <a:ext cx="989700" cy="420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Resource Manager Generation</a:t>
              </a:r>
              <a:endParaRPr sz="900"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6801750" y="2125675"/>
              <a:ext cx="989700" cy="420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Cluster Maintenance</a:t>
              </a:r>
              <a:endParaRPr sz="900"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7868550" y="2125675"/>
              <a:ext cx="989700" cy="420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App Management</a:t>
              </a:r>
              <a:endParaRPr sz="900"/>
            </a:p>
          </p:txBody>
        </p:sp>
      </p:grpSp>
      <p:cxnSp>
        <p:nvCxnSpPr>
          <p:cNvPr id="74" name="Google Shape;74;p13"/>
          <p:cNvCxnSpPr>
            <a:stCxn id="70" idx="2"/>
            <a:endCxn id="54" idx="0"/>
          </p:cNvCxnSpPr>
          <p:nvPr/>
        </p:nvCxnSpPr>
        <p:spPr>
          <a:xfrm rot="5400000">
            <a:off x="3159064" y="2626622"/>
            <a:ext cx="682200" cy="20532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5" name="Google Shape;75;p13"/>
          <p:cNvCxnSpPr>
            <a:stCxn id="70" idx="2"/>
            <a:endCxn id="55" idx="0"/>
          </p:cNvCxnSpPr>
          <p:nvPr/>
        </p:nvCxnSpPr>
        <p:spPr>
          <a:xfrm flipH="1" rot="-5400000">
            <a:off x="4187764" y="3651122"/>
            <a:ext cx="682200" cy="42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6" name="Google Shape;76;p13"/>
          <p:cNvCxnSpPr>
            <a:stCxn id="70" idx="2"/>
            <a:endCxn id="56" idx="0"/>
          </p:cNvCxnSpPr>
          <p:nvPr/>
        </p:nvCxnSpPr>
        <p:spPr>
          <a:xfrm flipH="1" rot="-5400000">
            <a:off x="5191564" y="2647322"/>
            <a:ext cx="682200" cy="20118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7" name="Google Shape;77;p13"/>
          <p:cNvSpPr/>
          <p:nvPr/>
        </p:nvSpPr>
        <p:spPr>
          <a:xfrm>
            <a:off x="1754559" y="4592600"/>
            <a:ext cx="1440000" cy="360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Node 1</a:t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3803001" y="4591200"/>
            <a:ext cx="1440000" cy="360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Worker Node 1</a:t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5819650" y="4591200"/>
            <a:ext cx="1440000" cy="360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Worker Node N</a:t>
            </a:r>
            <a:endParaRPr/>
          </a:p>
        </p:txBody>
      </p:sp>
      <p:cxnSp>
        <p:nvCxnSpPr>
          <p:cNvPr id="80" name="Google Shape;80;p13"/>
          <p:cNvCxnSpPr>
            <a:stCxn id="54" idx="2"/>
            <a:endCxn id="77" idx="0"/>
          </p:cNvCxnSpPr>
          <p:nvPr/>
        </p:nvCxnSpPr>
        <p:spPr>
          <a:xfrm>
            <a:off x="2473450" y="4426375"/>
            <a:ext cx="1200" cy="1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1" name="Google Shape;81;p13"/>
          <p:cNvSpPr txBox="1"/>
          <p:nvPr/>
        </p:nvSpPr>
        <p:spPr>
          <a:xfrm>
            <a:off x="6271625" y="1100550"/>
            <a:ext cx="75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request</a:t>
            </a:r>
            <a:endParaRPr sz="1200"/>
          </a:p>
        </p:txBody>
      </p:sp>
      <p:sp>
        <p:nvSpPr>
          <p:cNvPr id="82" name="Google Shape;82;p13"/>
          <p:cNvSpPr txBox="1"/>
          <p:nvPr/>
        </p:nvSpPr>
        <p:spPr>
          <a:xfrm>
            <a:off x="7693925" y="1032950"/>
            <a:ext cx="96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update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(reserve)</a:t>
            </a:r>
            <a:endParaRPr sz="1200"/>
          </a:p>
        </p:txBody>
      </p:sp>
      <p:sp>
        <p:nvSpPr>
          <p:cNvPr id="83" name="Google Shape;83;p13"/>
          <p:cNvSpPr txBox="1"/>
          <p:nvPr/>
        </p:nvSpPr>
        <p:spPr>
          <a:xfrm>
            <a:off x="2152763" y="1184775"/>
            <a:ext cx="75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watch</a:t>
            </a:r>
            <a:endParaRPr sz="1200"/>
          </a:p>
        </p:txBody>
      </p:sp>
      <p:sp>
        <p:nvSpPr>
          <p:cNvPr id="84" name="Google Shape;84;p13"/>
          <p:cNvSpPr txBox="1"/>
          <p:nvPr/>
        </p:nvSpPr>
        <p:spPr>
          <a:xfrm>
            <a:off x="7800750" y="2724025"/>
            <a:ext cx="75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update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(status)</a:t>
            </a:r>
            <a:endParaRPr sz="1200"/>
          </a:p>
        </p:txBody>
      </p:sp>
      <p:sp>
        <p:nvSpPr>
          <p:cNvPr id="85" name="Google Shape;85;p13"/>
          <p:cNvSpPr txBox="1"/>
          <p:nvPr/>
        </p:nvSpPr>
        <p:spPr>
          <a:xfrm>
            <a:off x="3474275" y="1946775"/>
            <a:ext cx="9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generate</a:t>
            </a:r>
            <a:endParaRPr sz="1200"/>
          </a:p>
        </p:txBody>
      </p:sp>
      <p:sp>
        <p:nvSpPr>
          <p:cNvPr id="86" name="Google Shape;86;p13"/>
          <p:cNvSpPr txBox="1"/>
          <p:nvPr/>
        </p:nvSpPr>
        <p:spPr>
          <a:xfrm>
            <a:off x="4572000" y="3298113"/>
            <a:ext cx="221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deploy, monitor &amp; control</a:t>
            </a:r>
            <a:endParaRPr sz="1200"/>
          </a:p>
        </p:txBody>
      </p:sp>
      <p:cxnSp>
        <p:nvCxnSpPr>
          <p:cNvPr id="87" name="Google Shape;87;p13"/>
          <p:cNvCxnSpPr>
            <a:stCxn id="55" idx="2"/>
            <a:endCxn id="78" idx="0"/>
          </p:cNvCxnSpPr>
          <p:nvPr/>
        </p:nvCxnSpPr>
        <p:spPr>
          <a:xfrm flipH="1">
            <a:off x="4523050" y="4426375"/>
            <a:ext cx="7800" cy="1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8" name="Google Shape;88;p13"/>
          <p:cNvCxnSpPr>
            <a:stCxn id="56" idx="2"/>
            <a:endCxn id="79" idx="0"/>
          </p:cNvCxnSpPr>
          <p:nvPr/>
        </p:nvCxnSpPr>
        <p:spPr>
          <a:xfrm>
            <a:off x="6538631" y="4426375"/>
            <a:ext cx="900" cy="1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89" name="Google Shape;89;p13"/>
          <p:cNvGrpSpPr/>
          <p:nvPr/>
        </p:nvGrpSpPr>
        <p:grpSpPr>
          <a:xfrm>
            <a:off x="6891150" y="1766277"/>
            <a:ext cx="1772400" cy="815275"/>
            <a:chOff x="124650" y="2892063"/>
            <a:chExt cx="1772400" cy="815275"/>
          </a:xfrm>
        </p:grpSpPr>
        <p:sp>
          <p:nvSpPr>
            <p:cNvPr id="90" name="Google Shape;90;p13"/>
            <p:cNvSpPr/>
            <p:nvPr/>
          </p:nvSpPr>
          <p:spPr>
            <a:xfrm>
              <a:off x="124650" y="2892063"/>
              <a:ext cx="1620000" cy="540000"/>
            </a:xfrm>
            <a:prstGeom prst="snip1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00850" y="3044463"/>
              <a:ext cx="1620000" cy="540000"/>
            </a:xfrm>
            <a:prstGeom prst="snip1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277050" y="3167338"/>
              <a:ext cx="1620000" cy="540000"/>
            </a:xfrm>
            <a:prstGeom prst="snip1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36000" spcFirstLastPara="1" rIns="360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ComputeResource Objects</a:t>
              </a:r>
              <a:endParaRPr/>
            </a:p>
          </p:txBody>
        </p:sp>
      </p:grpSp>
      <p:cxnSp>
        <p:nvCxnSpPr>
          <p:cNvPr id="93" name="Google Shape;93;p13"/>
          <p:cNvCxnSpPr>
            <a:stCxn id="63" idx="3"/>
            <a:endCxn id="66" idx="2"/>
          </p:cNvCxnSpPr>
          <p:nvPr/>
        </p:nvCxnSpPr>
        <p:spPr>
          <a:xfrm rot="-5400000">
            <a:off x="2581050" y="601579"/>
            <a:ext cx="625500" cy="33393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4" name="Google Shape;94;p13"/>
          <p:cNvCxnSpPr>
            <a:stCxn id="63" idx="0"/>
            <a:endCxn id="70" idx="1"/>
          </p:cNvCxnSpPr>
          <p:nvPr/>
        </p:nvCxnSpPr>
        <p:spPr>
          <a:xfrm>
            <a:off x="2034150" y="2853979"/>
            <a:ext cx="8367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3"/>
          <p:cNvCxnSpPr>
            <a:stCxn id="58" idx="2"/>
            <a:endCxn id="57" idx="3"/>
          </p:cNvCxnSpPr>
          <p:nvPr/>
        </p:nvCxnSpPr>
        <p:spPr>
          <a:xfrm rot="5400000">
            <a:off x="2562144" y="-739732"/>
            <a:ext cx="629400" cy="33051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3"/>
          <p:cNvCxnSpPr>
            <a:stCxn id="57" idx="0"/>
            <a:endCxn id="66" idx="1"/>
          </p:cNvCxnSpPr>
          <p:nvPr/>
        </p:nvCxnSpPr>
        <p:spPr>
          <a:xfrm>
            <a:off x="2034150" y="1497450"/>
            <a:ext cx="8733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3"/>
          <p:cNvCxnSpPr>
            <a:stCxn id="66" idx="3"/>
            <a:endCxn id="90" idx="3"/>
          </p:cNvCxnSpPr>
          <p:nvPr/>
        </p:nvCxnSpPr>
        <p:spPr>
          <a:xfrm>
            <a:off x="6219550" y="1508482"/>
            <a:ext cx="1481700" cy="257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8" name="Google Shape;98;p13"/>
          <p:cNvCxnSpPr>
            <a:stCxn id="92" idx="1"/>
            <a:endCxn id="70" idx="3"/>
          </p:cNvCxnSpPr>
          <p:nvPr/>
        </p:nvCxnSpPr>
        <p:spPr>
          <a:xfrm rot="5400000">
            <a:off x="6877950" y="1886452"/>
            <a:ext cx="280500" cy="1670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9" name="Google Shape;99;p13"/>
          <p:cNvSpPr txBox="1"/>
          <p:nvPr/>
        </p:nvSpPr>
        <p:spPr>
          <a:xfrm>
            <a:off x="3474275" y="575175"/>
            <a:ext cx="9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create</a:t>
            </a:r>
            <a:endParaRPr sz="1200"/>
          </a:p>
        </p:txBody>
      </p:sp>
      <p:sp>
        <p:nvSpPr>
          <p:cNvPr id="100" name="Google Shape;100;p13"/>
          <p:cNvSpPr txBox="1"/>
          <p:nvPr/>
        </p:nvSpPr>
        <p:spPr>
          <a:xfrm>
            <a:off x="5367075" y="4587950"/>
            <a:ext cx="32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/>
              <a:t>…</a:t>
            </a:r>
            <a:endParaRPr b="1"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