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1/23/21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460A-6FEE-814D-9E31-C0F03285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Fundamentals and Benefits of CI/CD to Achieve, Build, and Deploy Automation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B0A0F-F6AF-6148-A17A-3284DAD61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Wood</a:t>
            </a:r>
          </a:p>
        </p:txBody>
      </p:sp>
    </p:spTree>
    <p:extLst>
      <p:ext uri="{BB962C8B-B14F-4D97-AF65-F5344CB8AC3E}">
        <p14:creationId xmlns:p14="http://schemas.microsoft.com/office/powerpoint/2010/main" val="254668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0E94-2290-DD4E-8C46-AFE8FE5A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2084-4727-BB4D-B07D-23F80A451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Stands for Continuous Integration (CI) and Continuous Deployment (CD)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 is the practice of merging development code into a shared master/main branch several times a day – ideally very regularly – and running automated actions in a pipeline against the code to prove its quality and readiness for production. CI covers everything from compiling, testing, </a:t>
            </a:r>
            <a:r>
              <a:rPr lang="en-US" dirty="0" err="1"/>
              <a:t>analysing</a:t>
            </a:r>
            <a:r>
              <a:rPr lang="en-US" dirty="0"/>
              <a:t> and scanning code as well as potentially promoting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 is all about the automated deployment of code. CD covers everything from provisioning and configuring infrastructure, deploying code and application components, smoke testing and rollback capabilities.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here is: </a:t>
            </a:r>
            <a:r>
              <a:rPr lang="en-US" b="1" dirty="0"/>
              <a:t>automation </a:t>
            </a:r>
          </a:p>
        </p:txBody>
      </p:sp>
    </p:spTree>
    <p:extLst>
      <p:ext uri="{BB962C8B-B14F-4D97-AF65-F5344CB8AC3E}">
        <p14:creationId xmlns:p14="http://schemas.microsoft.com/office/powerpoint/2010/main" val="3120985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</TotalTime>
  <Words>133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Fundamentals and Benefits of CI/CD to Achieve, Build, and Deploy Automation</vt:lpstr>
      <vt:lpstr>What is CICD?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Wood</dc:creator>
  <cp:lastModifiedBy>Sam Wood</cp:lastModifiedBy>
  <cp:revision>3</cp:revision>
  <dcterms:created xsi:type="dcterms:W3CDTF">2021-01-23T20:40:55Z</dcterms:created>
  <dcterms:modified xsi:type="dcterms:W3CDTF">2021-01-23T21:03:10Z</dcterms:modified>
</cp:coreProperties>
</file>