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Thang (FE FPTU HN)" userId="839238ec-af3e-4897-83da-a00fb1283f7b" providerId="ADAL" clId="{FA2F3B77-E431-4FBE-B4FF-05FA27E21F15}"/>
    <pc:docChg chg="undo custSel modSld">
      <pc:chgData name="Pham Duc Thang (FE FPTU HN)" userId="839238ec-af3e-4897-83da-a00fb1283f7b" providerId="ADAL" clId="{FA2F3B77-E431-4FBE-B4FF-05FA27E21F15}" dt="2022-05-31T06:02:09.322" v="476" actId="20577"/>
      <pc:docMkLst>
        <pc:docMk/>
      </pc:docMkLst>
      <pc:sldChg chg="modSp mod">
        <pc:chgData name="Pham Duc Thang (FE FPTU HN)" userId="839238ec-af3e-4897-83da-a00fb1283f7b" providerId="ADAL" clId="{FA2F3B77-E431-4FBE-B4FF-05FA27E21F15}" dt="2022-05-31T06:02:09.322" v="476" actId="20577"/>
        <pc:sldMkLst>
          <pc:docMk/>
          <pc:sldMk cId="155673712" sldId="261"/>
        </pc:sldMkLst>
        <pc:spChg chg="mod">
          <ac:chgData name="Pham Duc Thang (FE FPTU HN)" userId="839238ec-af3e-4897-83da-a00fb1283f7b" providerId="ADAL" clId="{FA2F3B77-E431-4FBE-B4FF-05FA27E21F15}" dt="2022-05-31T06:02:09.322" v="476" actId="20577"/>
          <ac:spMkLst>
            <pc:docMk/>
            <pc:sldMk cId="155673712" sldId="261"/>
            <ac:spMk id="3" creationId="{4CB4CA87-45A4-4CCD-9228-7CF1DA940E1E}"/>
          </ac:spMkLst>
        </pc:spChg>
      </pc:sldChg>
      <pc:sldChg chg="modSp mod">
        <pc:chgData name="Pham Duc Thang (FE FPTU HN)" userId="839238ec-af3e-4897-83da-a00fb1283f7b" providerId="ADAL" clId="{FA2F3B77-E431-4FBE-B4FF-05FA27E21F15}" dt="2022-05-31T04:03:18.639" v="475" actId="20577"/>
        <pc:sldMkLst>
          <pc:docMk/>
          <pc:sldMk cId="2258428148" sldId="262"/>
        </pc:sldMkLst>
        <pc:spChg chg="mod">
          <ac:chgData name="Pham Duc Thang (FE FPTU HN)" userId="839238ec-af3e-4897-83da-a00fb1283f7b" providerId="ADAL" clId="{FA2F3B77-E431-4FBE-B4FF-05FA27E21F15}" dt="2022-05-31T04:03:18.639" v="475" actId="20577"/>
          <ac:spMkLst>
            <pc:docMk/>
            <pc:sldMk cId="2258428148" sldId="262"/>
            <ac:spMk id="3" creationId="{4CB4CA87-45A4-4CCD-9228-7CF1DA940E1E}"/>
          </ac:spMkLst>
        </pc:spChg>
      </pc:sldChg>
    </pc:docChg>
  </pc:docChgLst>
  <pc:docChgLst>
    <pc:chgData name="Thang" userId="839238ec-af3e-4897-83da-a00fb1283f7b" providerId="ADAL" clId="{529B0E08-4DD4-44A9-A204-EF744835DC97}"/>
    <pc:docChg chg="modSld">
      <pc:chgData name="Thang" userId="839238ec-af3e-4897-83da-a00fb1283f7b" providerId="ADAL" clId="{529B0E08-4DD4-44A9-A204-EF744835DC97}" dt="2022-09-28T03:18:42.481" v="5" actId="20577"/>
      <pc:docMkLst>
        <pc:docMk/>
      </pc:docMkLst>
      <pc:sldChg chg="modSp mod">
        <pc:chgData name="Thang" userId="839238ec-af3e-4897-83da-a00fb1283f7b" providerId="ADAL" clId="{529B0E08-4DD4-44A9-A204-EF744835DC97}" dt="2022-09-28T03:18:42.481" v="5" actId="20577"/>
        <pc:sldMkLst>
          <pc:docMk/>
          <pc:sldMk cId="155673712" sldId="261"/>
        </pc:sldMkLst>
        <pc:spChg chg="mod">
          <ac:chgData name="Thang" userId="839238ec-af3e-4897-83da-a00fb1283f7b" providerId="ADAL" clId="{529B0E08-4DD4-44A9-A204-EF744835DC97}" dt="2022-09-28T03:18:42.481" v="5" actId="20577"/>
          <ac:spMkLst>
            <pc:docMk/>
            <pc:sldMk cId="155673712" sldId="261"/>
            <ac:spMk id="3" creationId="{4CB4CA87-45A4-4CCD-9228-7CF1DA940E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E81D-8DAC-4F80-9294-638529F3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8B6E-7330-4EA7-8B46-5093CCD8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0664-CDCC-4CBC-8A43-6E51A401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D437-6539-46F5-A9BA-D85366A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887-B0BE-4D2E-B2E4-421B626E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293-8384-4B43-A557-0985146A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87F7E-C735-4440-8434-7A1B37C1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A828-B057-48C2-8B45-F559353A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72A8-FE84-448F-A233-5F4C376F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185B-954D-43F0-9405-A79AED6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D91CA-CA39-4BC4-A557-6803D662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FBDF-74A4-48FD-9E47-B5155EAC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223C-7995-436A-ACDC-DBAA604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6D48-7496-4ABC-8E3E-099A7D5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BD48-B81C-4DA0-B8A5-C03A448F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0B5-08D0-4F1C-BB03-9024B99D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ABA7-8E15-40B2-848A-27E9405B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F906-2EE9-472F-87CA-E41E17D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ED8A-BBB4-4E6A-AE4A-593D7016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E9E4-3C80-4405-A82A-668E9A1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B45E-D791-4A6F-8A8C-A051308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97A1-BA80-4106-92F2-FABFBB17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92DB-D274-47BD-A6C8-0E083E4E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44AB-F17E-42C7-8F2F-C34D1C2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0FD7-B23C-41D2-AB0B-0D36918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1997-62BE-46BB-9D48-6016D09D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7EE-BB62-4B91-A268-D26997EE1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664C-A28F-499E-A906-41D27156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6F66-46EC-4489-8198-8142D46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50C8-E830-40CC-B3A8-A1CC2803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C438-7188-463B-805C-C2447456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6E5-3897-4D7D-986A-46A9AEDD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38E3-C00D-4B27-8A16-FDB18B40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A9AF-98C1-44CA-935B-ED9764F2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C378-F4BE-4295-9D39-086FE34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2FEF9-2B08-481A-8B51-7AF803AD6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064A3-EDB1-4960-A68B-81C7B40E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612BB-F4F7-42B7-9ECA-E3AD0EF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75ED3-C70B-4D5B-9FCF-2C996A55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3D1-08DF-4416-8945-AA5250AF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373A8-15F5-42BF-8F05-E4161D9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383CF-108D-41C8-AE62-85B81A7B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A75B-C221-4A40-AAE5-0239C05D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1E105-84E3-45E4-966D-7EAD2ABA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8B76-6FE7-4DDD-AC16-5E59A375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3849F-6549-4C74-8CF6-F9D44C91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A7D1-87D3-4A29-B0D2-B47410D2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C91E-3F02-4FF4-A3A8-0FE23F98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0761B-BEFC-4E5C-92D2-CEFE47F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03E5-47C5-4E36-86DC-F54D10B6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F4AAD-CA7F-4B56-8DB1-6FC685D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9AC6-F2E1-47FB-A401-7C63CE68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E90C-6045-4B0E-A08E-DD0EC284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82F44-BD6E-4495-818C-9F16D2BE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6293-2991-4DD0-9C07-5ADE11A3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436C-2D64-4D4F-A255-8ADE0DC7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050C-D242-4E67-9D56-78A59D2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BD7A-3616-49B3-A64F-65FFDE45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83752-E1B2-4B50-B453-2052F5E3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043A-902E-40BF-B620-BC151E30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A6C5-1E86-4258-ABA3-9530B460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A4AE-8E44-4880-ABB4-A835BABC4B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E3C4-07C5-434B-88CC-038CD738A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E9-D34F-49FA-A559-66B520703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va64.com/en/pvs-stud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md.github.io/#hom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indbugs.sourceforge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F361-6363-439C-AF41-6CD4C202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2: Static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CA87-45A4-4CCD-9228-7CF1DA94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Lab: </a:t>
            </a:r>
          </a:p>
          <a:p>
            <a:pPr lvl="1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static test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static test </a:t>
            </a:r>
            <a:r>
              <a:rPr lang="en-US" dirty="0" err="1"/>
              <a:t>cho</a:t>
            </a:r>
            <a:r>
              <a:rPr lang="en-US" dirty="0"/>
              <a:t> source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SWP,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web, Lab, </a:t>
            </a:r>
            <a:r>
              <a:rPr lang="en-US" dirty="0" err="1"/>
              <a:t>hoặc</a:t>
            </a:r>
            <a:r>
              <a:rPr lang="en-US" dirty="0"/>
              <a:t> source code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test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report (</a:t>
            </a:r>
            <a:r>
              <a:rPr lang="en-US" dirty="0" err="1"/>
              <a:t>bài</a:t>
            </a:r>
            <a:r>
              <a:rPr lang="en-US" dirty="0"/>
              <a:t> presentation)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(test strategy),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code LOC </a:t>
            </a:r>
            <a:r>
              <a:rPr lang="en-US" dirty="0" err="1"/>
              <a:t>đã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 lesson learned.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bầy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presentation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r>
              <a:rPr lang="en-US" dirty="0"/>
              <a:t>Exit criteria</a:t>
            </a:r>
          </a:p>
          <a:p>
            <a:pPr lvl="1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20 </a:t>
            </a:r>
            <a:r>
              <a:rPr lang="en-US" dirty="0" err="1"/>
              <a:t>loại</a:t>
            </a:r>
            <a:r>
              <a:rPr lang="en-US" dirty="0"/>
              <a:t> defects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 Software (</a:t>
            </a:r>
            <a:r>
              <a:rPr lang="en-US" dirty="0">
                <a:hlinkClick r:id="rId2"/>
              </a:rPr>
              <a:t>Jira | Issue &amp; Project Tracking Software | Atlassian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update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/>
              <a:t>: Oct </a:t>
            </a:r>
            <a:r>
              <a:rPr lang="en-US" dirty="0"/>
              <a:t>16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F361-6363-439C-AF41-6CD4C202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2: Use the static test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CA87-45A4-4CCD-9228-7CF1DA94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Test report (file presentation)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Jira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Source code demo: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Demo </a:t>
            </a:r>
            <a:r>
              <a:rPr lang="en-US" dirty="0" err="1"/>
              <a:t>chạy</a:t>
            </a:r>
            <a:r>
              <a:rPr lang="en-US" dirty="0"/>
              <a:t> static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JIRA; </a:t>
            </a:r>
          </a:p>
          <a:p>
            <a:pPr lvl="2"/>
            <a:r>
              <a:rPr lang="en-US" dirty="0"/>
              <a:t>Demo </a:t>
            </a:r>
            <a:r>
              <a:rPr lang="en-US" dirty="0" err="1"/>
              <a:t>chạy</a:t>
            </a:r>
            <a:r>
              <a:rPr lang="en-US" dirty="0"/>
              <a:t> static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AF97C-F0F8-4C31-BB1C-A8DE7B308EFE}"/>
              </a:ext>
            </a:extLst>
          </p:cNvPr>
          <p:cNvSpPr txBox="1"/>
          <p:nvPr/>
        </p:nvSpPr>
        <p:spPr>
          <a:xfrm>
            <a:off x="1174310" y="582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PVS-Studio (viva64.com)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E9048-9C7B-4116-8936-39EA9B12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43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43B064-D6F0-41B2-A2DC-A021CBB82343}"/>
              </a:ext>
            </a:extLst>
          </p:cNvPr>
          <p:cNvSpPr txBox="1"/>
          <p:nvPr/>
        </p:nvSpPr>
        <p:spPr>
          <a:xfrm>
            <a:off x="1129683" y="58832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Code Quality and Code Security | SonarQube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10D5A-55A1-4EAF-A292-1397DD14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F931F-E8BB-4B01-A442-91B18930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BF700-21CF-499E-98A0-D017CE93540C}"/>
              </a:ext>
            </a:extLst>
          </p:cNvPr>
          <p:cNvSpPr txBox="1"/>
          <p:nvPr/>
        </p:nvSpPr>
        <p:spPr>
          <a:xfrm>
            <a:off x="1475913" y="59577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ESLint</a:t>
            </a:r>
            <a:r>
              <a:rPr lang="en-US" dirty="0">
                <a:hlinkClick r:id="rId3"/>
              </a:rPr>
              <a:t> - Pluggable JavaScript linter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9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0D27EB-524E-418C-876F-638393E91655}"/>
              </a:ext>
            </a:extLst>
          </p:cNvPr>
          <p:cNvSpPr txBox="1"/>
          <p:nvPr/>
        </p:nvSpPr>
        <p:spPr>
          <a:xfrm>
            <a:off x="1813264" y="5705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PMD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45E5E-DB56-4333-A383-E2AFBA8B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45102" cy="57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9C0A1-702B-4FC7-A22B-F2FC109209E6}"/>
              </a:ext>
            </a:extLst>
          </p:cNvPr>
          <p:cNvSpPr txBox="1"/>
          <p:nvPr/>
        </p:nvSpPr>
        <p:spPr>
          <a:xfrm>
            <a:off x="1422647" y="59098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FindBugs</a:t>
            </a:r>
            <a:r>
              <a:rPr lang="en-US" dirty="0">
                <a:hlinkClick r:id="rId2"/>
              </a:rPr>
              <a:t>™ - Find Bugs in Java Programs (sourceforge.net)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1057D-69D9-44F1-AD11-BBA53F89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75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2: Static test</vt:lpstr>
      <vt:lpstr>Lab 2: Use the static test tool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Duc Thang (FE FPTU HN)</dc:creator>
  <cp:lastModifiedBy>Thang</cp:lastModifiedBy>
  <cp:revision>18</cp:revision>
  <dcterms:created xsi:type="dcterms:W3CDTF">2021-01-24T15:12:14Z</dcterms:created>
  <dcterms:modified xsi:type="dcterms:W3CDTF">2022-09-28T03:18:44Z</dcterms:modified>
</cp:coreProperties>
</file>