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31"/>
  </p:normalViewPr>
  <p:slideViewPr>
    <p:cSldViewPr snapToGrid="0" snapToObjects="1">
      <p:cViewPr varScale="1">
        <p:scale>
          <a:sx n="134" d="100"/>
          <a:sy n="134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336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34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48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176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391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46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228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822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566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368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051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00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102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475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95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216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424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03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511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06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8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0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05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3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64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City of L.A. 311 Call Center Tracking Data Analysis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DSO 545 Final Project - Group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Requests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5385750" y="1152475"/>
            <a:ext cx="3370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Majority of requests are from phone calls, followed by Driver self report, Mobile App, Self service and Email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 from City Attorney and TDD are the least because of their particularity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r="-867" b="-2417"/>
          <a:stretch/>
        </p:blipFill>
        <p:spPr>
          <a:xfrm>
            <a:off x="152400" y="1152475"/>
            <a:ext cx="51530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Requests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180275" y="1152475"/>
            <a:ext cx="3651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Although most requests are from calls, the average response time is shorter than those from other sources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efficient source is Driver Self Report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Calls are more effective than mobile apps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samples of sources are too small to conclude general results, and the efficiency also depends on request types to a great extent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r="-9817" b="-4090"/>
          <a:stretch/>
        </p:blipFill>
        <p:spPr>
          <a:xfrm>
            <a:off x="152400" y="1169850"/>
            <a:ext cx="4875475" cy="345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Requests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743600" y="1152475"/>
            <a:ext cx="3088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popular combination of request type and source is bulky items from call, Graffiti removal from driver self report, bulky items from mobile app and metal/household appliances from call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 of call, mobile app, self service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alt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voicemail,</a:t>
            </a:r>
            <a:r>
              <a:rPr lang="zh-CN" alt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zh-CN" alt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Council’s office are widely used for almost every type of requests though the total count of the last two is small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070875"/>
            <a:ext cx="55340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2132275" y="2106300"/>
            <a:ext cx="53883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Efficiency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 Type Efficiency Analysis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3541700"/>
            <a:ext cx="8520600" cy="124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3 Most frequent requests:  “Bulky Items”, “Graffiti Removal”, “Metal/Household Appliances”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have above-average update efficiencies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frequent requests (e.g. Feedback, Homeless Encampment) need more time to make updates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reason: requests treatment team is familiar with those frequent requests types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30194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9025" y="1123675"/>
            <a:ext cx="23812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Screen Shot 2016-12-05 at 7.19.09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425" y="1123675"/>
            <a:ext cx="3221574" cy="215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Department Efficiency Analysis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523175" y="1152475"/>
            <a:ext cx="3309000" cy="361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Bureau of Street Services need longest response time compared to other department, especially with request from queue initiated customer call and emails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of Community Beautification and Los Angeles Department of Water and Power relatively response quickly to all request sources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Workload of some departments are heavier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Procedure of some request source need to be optimized</a:t>
            </a:r>
          </a:p>
        </p:txBody>
      </p:sp>
      <p:pic>
        <p:nvPicPr>
          <p:cNvPr id="153" name="Shape 153" descr="Screen Shot 2016-12-06 at 10.13.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50" y="1205600"/>
            <a:ext cx="524130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Department Efficiency Analysis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621150" y="1152475"/>
            <a:ext cx="3211200" cy="36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bulky items ,illegal dumping pickup and homeless encampment, the Board of Supervisors shown faster reactions than Bureau of Street 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lang="e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divergence might resulted from the different individual request situation, but may also provide possibilities to improve service efficiency</a:t>
            </a:r>
          </a:p>
        </p:txBody>
      </p:sp>
      <p:pic>
        <p:nvPicPr>
          <p:cNvPr id="160" name="Shape 160" descr="Screen Shot 2016-12-06 at 10.13.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152475"/>
            <a:ext cx="54292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Department Efficiency Analysis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5780350" y="1152475"/>
            <a:ext cx="3051900" cy="364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Bureau of Street Services’ average response time is longer than other departments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in council districts 7,10 and 12, BSS responses quickly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Bureau of Street Lighting, in council districts 7 and 14, the requests cost more time on average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reason behind the pattern may be different background of resolution team in different area</a:t>
            </a:r>
          </a:p>
        </p:txBody>
      </p:sp>
      <p:pic>
        <p:nvPicPr>
          <p:cNvPr id="167" name="Shape 167" descr="Screen Shot 2016-12-06 at 10.14.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6162"/>
            <a:ext cx="55911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513275" y="2106300"/>
            <a:ext cx="53883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Social 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Correlation Analysis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67425" y="3536750"/>
            <a:ext cx="8413200" cy="139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Analysis on Requests Frequency and Social Characteristics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household income and unemployment rate could be two determinations behind frequency of requests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higher the median household income, the lower the frequency of requests tend to be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Unemployment rate is positively correlated with the frequency of requests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25" y="1395412"/>
            <a:ext cx="31242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125" y="1246050"/>
            <a:ext cx="25717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6075" y="1246050"/>
            <a:ext cx="2544524" cy="206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 Goals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01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Reveal the underlying patterns of the 311 Call Center data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improvement suggestions to City of Los Angeles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insightful geographic, demographic and time indicators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potential challenges and provide important context for policy and resources allocation decisions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Correlation Analysis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2872225"/>
            <a:ext cx="8520600" cy="209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Analysis on Requests Type and Social Characteristics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Proportion of Graffiti Removal requests is negatively correlated with median income, proportion of Metal/Household Appliances requests is positively correlation with median income and median age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Higher-income people tend not to draw graffiti in public areas, or the higher-income community have better community service. Another possibility is that they are just too busy to pay attention to graffiti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Wealthy people have more Metal/Household Appliances, and change them frequently, and are more willing to send requests to recycle them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Elder people need more help on collecting those appliances</a:t>
            </a: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65050"/>
            <a:ext cx="26670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865050"/>
            <a:ext cx="27146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624" y="941250"/>
            <a:ext cx="3052750" cy="19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513275" y="2106300"/>
            <a:ext cx="53883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Recommendations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280075"/>
            <a:ext cx="8520600" cy="454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 more attention to landward areas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landward areas tend to receive more requests and the average processing time for the requests are also longer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caused by the different geographical properties of those areas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more specialists in the landward districts rather than the seaward districts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resources among different departments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Bureau of Street Services needs longest response time compared to other department, especially with request from queue initiated customer call and emails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Office of Community Beautification and Los Angeles Department of Water and Power response relatively quick to all request sources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difference may be caused by the heavy workload for certain departments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suggest a need of resources transfer from high-efficient departments to low-efficient departments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280075"/>
            <a:ext cx="8520600" cy="454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more efficient procedures for requests that are made less frequent </a:t>
            </a:r>
            <a:endParaRPr lang="en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frequent requests have longer processing times on average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Might 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related with unfamiliarity of handling those requests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Specialty teams for each request type might help increase request handling efficiency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reallocating recourses on request handling 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income areas have significantly fewer number of requests compared with lower income areas; Higher unemployment rate areas have significantly larger number of requests in contrast to low unemployment ones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 more resources to low income and high employment areas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more on low income regions for “Graffiti Removal”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more on high income regions and areas with more elder people for “Metal/Household Appliances”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general, allocate more resource on “Bulky Items” and “Graffiti Removal”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275275" y="2106300"/>
            <a:ext cx="53883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079000"/>
            <a:ext cx="7856700" cy="363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311 Call Center Tracking data (2011/1/1 - 2015/5/31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311 Service Request data (2015/5/8-2016/11/17)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2014 Census data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Population, unemployment rate, age, income, etc. according to zip code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Council District Summary Statistics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Demographic information of residents living in different Council Districts in L.A.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Zip Code and Location data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L.A. area zip codes and their coordinates (longitude and latitude) accordingly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903675" y="2106300"/>
            <a:ext cx="53883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Geographical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Requests Landscape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5731375" y="1152475"/>
            <a:ext cx="3270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254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map to observe the pattern of different types of requests by Council District</a:t>
            </a:r>
          </a:p>
          <a:p>
            <a:pPr marL="4254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Colors for the council district polygons display the magnitude for the metrics</a:t>
            </a:r>
          </a:p>
          <a:p>
            <a:pPr marL="4254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circle represents a record from the ‘311 Service Request’ dataset</a:t>
            </a:r>
          </a:p>
          <a:p>
            <a:pPr marL="425450" lvl="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of the circle shows the relative magnitude of request processing duration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061137"/>
            <a:ext cx="5246250" cy="35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Requests Landscape - Findings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621225" y="1164700"/>
            <a:ext cx="3058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Generally, the more landward a district is, the more frequent requests occur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CD13, CD10 and CD14 are kind of the areas we need to pay more attention to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NC55 has largest requests count and NC52 has a significant longest average request processing duration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64687"/>
            <a:ext cx="5246250" cy="35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903675" y="2106300"/>
            <a:ext cx="53883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Time Based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Requests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529350" y="3577175"/>
            <a:ext cx="8085300" cy="126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requests are made during summer, fewer requests during winter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tend to be more active in summer than in winter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Fewer requests in November and December because of holidays (Thanksgiving, Christmas)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requests on weekdays, fewer on weekends</a:t>
            </a: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103" name="Shape 103" descr="Screen Shot 2016-12-05 at 7.09.4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75" y="865050"/>
            <a:ext cx="3630075" cy="24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 descr="Screen Shot 2016-12-05 at 7.10.42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149" y="865050"/>
            <a:ext cx="3630074" cy="2330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Requests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621150" y="1152475"/>
            <a:ext cx="3210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requests are made during working hours (from 7am to 5pm) and during weekdays (Monday through Friday)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might be related with City of LA employees’ working hours. More requests are created when the City of LA employees are working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like to submit requests during work</a:t>
            </a:r>
          </a:p>
        </p:txBody>
      </p:sp>
      <p:pic>
        <p:nvPicPr>
          <p:cNvPr id="111" name="Shape 111" descr="Screen Shot 2016-12-05 at 7.16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1152475"/>
            <a:ext cx="51381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1143</Words>
  <Application>Microsoft Macintosh PowerPoint</Application>
  <PresentationFormat>On-screen Show (16:9)</PresentationFormat>
  <Paragraphs>105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Lato</vt:lpstr>
      <vt:lpstr>Playfair Display</vt:lpstr>
      <vt:lpstr>Arial</vt:lpstr>
      <vt:lpstr>coral</vt:lpstr>
      <vt:lpstr>City of L.A. 311 Call Center Tracking Data Analysis</vt:lpstr>
      <vt:lpstr>Analysis Goals</vt:lpstr>
      <vt:lpstr>Data Sources</vt:lpstr>
      <vt:lpstr>Geographical Analysis</vt:lpstr>
      <vt:lpstr>Requests Landscape</vt:lpstr>
      <vt:lpstr>Requests Landscape - Findings</vt:lpstr>
      <vt:lpstr>Time Based Analysis</vt:lpstr>
      <vt:lpstr>Distribution of Requests</vt:lpstr>
      <vt:lpstr>Distribution of Requests</vt:lpstr>
      <vt:lpstr>Distribution of Requests</vt:lpstr>
      <vt:lpstr>Distribution of Requests</vt:lpstr>
      <vt:lpstr>Distribution of Requests</vt:lpstr>
      <vt:lpstr>Efficiency Analysis</vt:lpstr>
      <vt:lpstr>Request Type Efficiency Analysis</vt:lpstr>
      <vt:lpstr>Department Efficiency Analysis</vt:lpstr>
      <vt:lpstr>Department Efficiency Analysis </vt:lpstr>
      <vt:lpstr>Department Efficiency Analysis </vt:lpstr>
      <vt:lpstr>Social Analysis</vt:lpstr>
      <vt:lpstr>Correlation Analysis </vt:lpstr>
      <vt:lpstr>Correlation Analysis</vt:lpstr>
      <vt:lpstr>Recommendations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L.A. 311 Call Center Tracking Data Analysis</dc:title>
  <cp:lastModifiedBy>DONG, YU</cp:lastModifiedBy>
  <cp:revision>3</cp:revision>
  <dcterms:modified xsi:type="dcterms:W3CDTF">2016-12-07T11:06:25Z</dcterms:modified>
</cp:coreProperties>
</file>