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2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7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5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4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B8387-9C90-42E8-BAA7-1429FB477686}" type="datetimeFigureOut">
              <a:rPr lang="en-US" smtClean="0"/>
              <a:t>15/07/2016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2C05-B599-4F3D-BD41-78DED99E3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0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9143"/>
          </a:xfrm>
        </p:spPr>
        <p:txBody>
          <a:bodyPr/>
          <a:lstStyle/>
          <a:p>
            <a:r>
              <a:rPr lang="en-US" dirty="0" smtClean="0"/>
              <a:t>Analysis Of Robbery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97506"/>
            <a:ext cx="9144000" cy="174811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Aysha Khan</a:t>
            </a:r>
          </a:p>
          <a:p>
            <a:pPr algn="r"/>
            <a:endParaRPr lang="en-US" dirty="0"/>
          </a:p>
          <a:p>
            <a:pPr algn="r"/>
            <a:r>
              <a:rPr lang="en-US" dirty="0" smtClean="0"/>
              <a:t>Aditya </a:t>
            </a:r>
            <a:r>
              <a:rPr lang="en-US" dirty="0" err="1" smtClean="0"/>
              <a:t>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6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Analysis Of Robbery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06" y="1989833"/>
            <a:ext cx="6287588" cy="4868167"/>
          </a:xfrm>
        </p:spPr>
      </p:pic>
    </p:spTree>
    <p:extLst>
      <p:ext uri="{BB962C8B-B14F-4D97-AF65-F5344CB8AC3E}">
        <p14:creationId xmlns:p14="http://schemas.microsoft.com/office/powerpoint/2010/main" val="187983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539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Number of Crimes by reporting districts by year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394"/>
            <a:ext cx="12192000" cy="4702628"/>
          </a:xfrm>
        </p:spPr>
      </p:pic>
      <p:sp>
        <p:nvSpPr>
          <p:cNvPr id="5" name="TextBox 4"/>
          <p:cNvSpPr txBox="1"/>
          <p:nvPr/>
        </p:nvSpPr>
        <p:spPr>
          <a:xfrm>
            <a:off x="0" y="534270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Maximum number of crimes were occurred in the year of 2011 and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Over 600 number of crimes were counted in both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Year 2013 counted the minimum number of crimes in last five years.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64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40525"/>
          </a:xfrm>
        </p:spPr>
        <p:txBody>
          <a:bodyPr/>
          <a:lstStyle/>
          <a:p>
            <a:r>
              <a:rPr lang="en-US" dirty="0"/>
              <a:t>Number of Crimes by </a:t>
            </a:r>
            <a:r>
              <a:rPr lang="en-US" dirty="0" smtClean="0"/>
              <a:t>male vs female </a:t>
            </a:r>
            <a:r>
              <a:rPr lang="en-US" dirty="0"/>
              <a:t>by year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0527"/>
            <a:ext cx="12192000" cy="3814354"/>
          </a:xfrm>
        </p:spPr>
      </p:pic>
      <p:sp>
        <p:nvSpPr>
          <p:cNvPr id="10" name="TextBox 9"/>
          <p:cNvSpPr txBox="1"/>
          <p:nvPr/>
        </p:nvSpPr>
        <p:spPr>
          <a:xfrm>
            <a:off x="-13063" y="48855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Maximum number of crimes were caused by male suspects.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0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2891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550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Crimes </a:t>
            </a:r>
            <a:r>
              <a:rPr lang="en-US" dirty="0" smtClean="0"/>
              <a:t>during the Day vs Night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5167312"/>
          </a:xfrm>
        </p:spPr>
      </p:pic>
    </p:spTree>
    <p:extLst>
      <p:ext uri="{BB962C8B-B14F-4D97-AF65-F5344CB8AC3E}">
        <p14:creationId xmlns:p14="http://schemas.microsoft.com/office/powerpoint/2010/main" val="124764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02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Predictive </a:t>
            </a:r>
            <a:r>
              <a:rPr lang="en-US" sz="4000" dirty="0"/>
              <a:t>Analysis Of Robbery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903"/>
            <a:ext cx="12192000" cy="4267570"/>
          </a:xfrm>
        </p:spPr>
      </p:pic>
      <p:sp>
        <p:nvSpPr>
          <p:cNvPr id="5" name="TextBox 4"/>
          <p:cNvSpPr txBox="1"/>
          <p:nvPr/>
        </p:nvSpPr>
        <p:spPr>
          <a:xfrm>
            <a:off x="0" y="510359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Mostly the property robbed by the suspect is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Cell phones are also just as equally robbed as of money by the suspects.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34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2623"/>
            <a:ext cx="10515600" cy="3857342"/>
          </a:xfrm>
        </p:spPr>
      </p:pic>
    </p:spTree>
    <p:extLst>
      <p:ext uri="{BB962C8B-B14F-4D97-AF65-F5344CB8AC3E}">
        <p14:creationId xmlns:p14="http://schemas.microsoft.com/office/powerpoint/2010/main" val="2575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Of Robbery</vt:lpstr>
      <vt:lpstr>Descriptive Analysis Of Robbery</vt:lpstr>
      <vt:lpstr>Number of Crimes by reporting districts by year</vt:lpstr>
      <vt:lpstr>Number of Crimes by male vs female by year</vt:lpstr>
      <vt:lpstr>PowerPoint Presentation</vt:lpstr>
      <vt:lpstr>PowerPoint Presentation</vt:lpstr>
      <vt:lpstr>Number of Crimes during the Day vs Night</vt:lpstr>
      <vt:lpstr>Predictive Analysis Of Robbery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Robbery</dc:title>
  <dc:creator>Aysha Khan</dc:creator>
  <cp:lastModifiedBy>Aditya</cp:lastModifiedBy>
  <cp:revision>12</cp:revision>
  <dcterms:created xsi:type="dcterms:W3CDTF">2016-07-15T21:20:12Z</dcterms:created>
  <dcterms:modified xsi:type="dcterms:W3CDTF">2016-07-16T00:21:43Z</dcterms:modified>
</cp:coreProperties>
</file>