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4767-EDEB-43CF-B337-5EF679086D15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7F60-1FE6-43A7-8C00-7BC05F81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1263"/>
            <a:ext cx="9144000" cy="1379621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Robbery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946105" cy="2381667"/>
          </a:xfrm>
        </p:spPr>
        <p:txBody>
          <a:bodyPr>
            <a:noAutofit/>
          </a:bodyPr>
          <a:lstStyle/>
          <a:p>
            <a:pPr algn="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3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Aysha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								Aditya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9815" cy="610821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Premise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9" y="1078970"/>
            <a:ext cx="9363369" cy="3573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73599" y="5037992"/>
            <a:ext cx="8366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Sidewalk is the most common premise with highest number of 1.1 K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Street/Parkways is the second highest robbery place with number 1K.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95" y="312372"/>
            <a:ext cx="8085992" cy="505312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78" y="1183569"/>
            <a:ext cx="9946839" cy="4298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54795" y="5626073"/>
            <a:ext cx="849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Ice Pick is the most common weapon used in the robbery crime.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 Gun is the second most used weapon in robbery followed by Toy Gun.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Analysis of Robbery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547" y="2022848"/>
            <a:ext cx="322772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73768" y="1876926"/>
            <a:ext cx="693019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2029, patrol should emphasis 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334 S Vermont Ave, Los Angeles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RD 2029, patrol should emphasis 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Vermont, Los Angeles.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RD 2027, patrol should emphasis 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 &amp; Kenmore Avenue.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RD 2074, patrol should emphasis 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2053 Venice Blvd, Los Angeles.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1263"/>
            <a:ext cx="9144000" cy="962526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0883"/>
            <a:ext cx="9144000" cy="401052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watch team should be careful during their shifts, specially from 4pm to 4am.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Patrols should be more careful in preventing Robbery all week long with extra emphasis on Friday, Saturday and Sunday.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variables such as educating people not  to post vacations plan on social networking 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carry purse and if you do avoid hanging it free from your hand.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walk in open and well lit areas.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93" y="268410"/>
            <a:ext cx="9571892" cy="953721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Of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Robbery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1446" y="1605817"/>
            <a:ext cx="2969887" cy="3794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31446" y="5706208"/>
            <a:ext cx="334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Car and RD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1624" y="5706208"/>
            <a:ext cx="32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Location- 2011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1" y="1605817"/>
            <a:ext cx="3122506" cy="3794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298141" y="1882588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181315" y="3092824"/>
            <a:ext cx="1479461" cy="555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036" y="3092824"/>
            <a:ext cx="1162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Of Robbery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518" y="1906307"/>
            <a:ext cx="325708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14400" y="1792941"/>
            <a:ext cx="6176682" cy="40318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2815 crimes reported from 2011-2015.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Variables used are: Crime Type, Location, Start Time, Day of crime, Vehicle, RD.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493" y="353068"/>
            <a:ext cx="10284069" cy="856142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crimes by reporting districts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4807" y="4964215"/>
            <a:ext cx="92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00" y="2789497"/>
            <a:ext cx="6817355" cy="3580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40066"/>
              </p:ext>
            </p:extLst>
          </p:nvPr>
        </p:nvGraphicFramePr>
        <p:xfrm>
          <a:off x="1007890" y="2697354"/>
          <a:ext cx="2106706" cy="367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71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4431" y="1209210"/>
            <a:ext cx="9430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Crimes according to year 2011-2015 are highest in RD 2029, 2027, 2033,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2019, 2074.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Used In Robbery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04" y="1565649"/>
            <a:ext cx="483836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74376" y="1690688"/>
            <a:ext cx="5468471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Toyota </a:t>
            </a:r>
            <a:r>
              <a:rPr lang="en-US" sz="2800" dirty="0" err="1" smtClean="0"/>
              <a:t>Camary</a:t>
            </a:r>
            <a:r>
              <a:rPr lang="en-US" sz="2800" dirty="0" smtClean="0"/>
              <a:t> &amp; Toyota Corolla are most used vehicle in Robbery.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Second highest used vehicle used is Honda Accord &amp; Honda civic.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31" y="740664"/>
            <a:ext cx="10553636" cy="91809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crimes In a Year: Males vs females</a:t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17" y="1536192"/>
            <a:ext cx="4914367" cy="1764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531" y="1536192"/>
            <a:ext cx="5480801" cy="233637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observed from the data that the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crimes are done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with the highest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females are much 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males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highest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44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3" y="4055364"/>
            <a:ext cx="4812496" cy="212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4" y="4055364"/>
            <a:ext cx="5859925" cy="212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0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011" y="492546"/>
            <a:ext cx="5540188" cy="855439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For Robbery</a:t>
            </a:r>
            <a:endParaRPr lang="en-US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71" y="2104126"/>
            <a:ext cx="6490257" cy="3047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034" y="1945863"/>
            <a:ext cx="3932237" cy="38115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can be observed from the above graph the crime rate is higher at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may include lower number of officer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are not well 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08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8" y="404313"/>
            <a:ext cx="9906000" cy="443767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: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Robbery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00" y="1604219"/>
            <a:ext cx="4319646" cy="475555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perpetrators profile includes mostly males ranging between 20 – 30 years of age.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provided data the racial profile includes : highest perpetrators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Hispanic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combined are used to calculate the threat level.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bubbles have the highest threat level of committing Robbery.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25" y="1481685"/>
            <a:ext cx="66484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97" y="128709"/>
            <a:ext cx="10298206" cy="753036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: </a:t>
            </a:r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Robbery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109" y="2449285"/>
            <a:ext cx="4419599" cy="416378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RD : Overall 6  out of 53 with maximum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Crime Time : Night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50171"/>
              </p:ext>
            </p:extLst>
          </p:nvPr>
        </p:nvGraphicFramePr>
        <p:xfrm>
          <a:off x="1272734" y="1217919"/>
          <a:ext cx="8130990" cy="10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315271626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95690718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74864257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11075404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19787821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596780228"/>
                    </a:ext>
                  </a:extLst>
                </a:gridCol>
              </a:tblGrid>
              <a:tr h="549536">
                <a:tc>
                  <a:txBody>
                    <a:bodyPr/>
                    <a:lstStyle/>
                    <a:p>
                      <a:r>
                        <a:rPr lang="en-US" dirty="0" smtClean="0"/>
                        <a:t>2029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80977"/>
                  </a:ext>
                </a:extLst>
              </a:tr>
              <a:tr h="549536"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2084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88" y="3070027"/>
            <a:ext cx="5473136" cy="2938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1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505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Analysis of Robbery</vt:lpstr>
      <vt:lpstr>Descriptive Analysis Of Robbery</vt:lpstr>
      <vt:lpstr>Descriptive Analysis Of Robbery</vt:lpstr>
      <vt:lpstr>Frequency of crimes by reporting districts </vt:lpstr>
      <vt:lpstr>Vehicle Used In Robbery</vt:lpstr>
      <vt:lpstr>Number of crimes In a Year: Males vs females </vt:lpstr>
      <vt:lpstr>Crime Rate For Robbery</vt:lpstr>
      <vt:lpstr>Predictive Analytics : Robbery</vt:lpstr>
      <vt:lpstr>Predictive Analytics : Robbery</vt:lpstr>
      <vt:lpstr>Crime Premise</vt:lpstr>
      <vt:lpstr>Weapon</vt:lpstr>
      <vt:lpstr>Prescriptive Analysis of Robbery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Robbery</dc:title>
  <dc:creator>pm.vasant@gmail.com</dc:creator>
  <cp:lastModifiedBy>Aditya</cp:lastModifiedBy>
  <cp:revision>52</cp:revision>
  <dcterms:created xsi:type="dcterms:W3CDTF">2016-07-16T07:23:19Z</dcterms:created>
  <dcterms:modified xsi:type="dcterms:W3CDTF">2016-07-19T18:08:13Z</dcterms:modified>
</cp:coreProperties>
</file>