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FFFFF"/>
    <a:srgbClr val="00F6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40246-1B14-0366-2BD4-F1CB3C689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B542A0-2253-EA00-7043-89FD3F481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7E274B-E115-CBEB-5247-962C447C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0A6F34-4C6F-0157-DEC7-A269F89F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FEB76-3FFA-8538-3717-B87A9DC7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604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E1BFE-CE66-7606-F37B-A0FED0376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1CA80E-7633-FEF8-CB4F-DCE09E617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1B0346-E375-56C1-D7FC-D13C234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4D8ADD-A50D-F961-918A-3FC824E2D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8A318-1B3A-9AA5-B22D-531B5BDF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981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804735F-FCB6-64AA-D1ED-B75FD50B1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32135E-4972-15BE-5994-E91FD38F2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41EBC-F2D7-262E-38F4-149AAC5C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D33D26-4A90-7604-3850-09F8174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E5EB13-7738-CB17-9F90-0F7F3C23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06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FDD70-18C3-09F8-B116-B007FC925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33D735-4E3D-EA4B-39C4-323C8DD89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338548-E393-A44C-FE14-3E65B939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A3BDE-3A0A-0B86-7F0F-2C78E637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65EA-101E-0D71-97AD-6046E0475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78A834-82BB-2D6C-6173-04ACA2293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9113DC-C709-736D-B9C5-2CD8688043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883488-A89D-CF7B-222B-FF4244CF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66BE4-771E-6952-EDB0-8CE5D064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B71F44-6A37-F87C-67CE-C2BF45AF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E5736C-AAFF-3B9F-F2E6-F2A9C3753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CDE2CD-72E7-3A18-8287-E8210008C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9DCF93-EF61-7D66-66F6-8C632D90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8FCA04-E053-564D-8D04-EDAB5141A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FCA4D0-3953-9123-47A3-1815B16A4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83F9C6-C0CF-03B0-CFE7-2FDEA3CD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63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6EE8A7-601E-D031-D81C-5EDAC722C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7C53E0-FA32-61B6-416C-DEBB9DC1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12D9C2-FF86-3F9D-09FE-4F5CA779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FD8694C-1672-2CBD-08E3-92247E150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A85769-1F4F-4DCC-D7F2-8407BC72F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89C8CD9-0F34-0597-D445-E695B466D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0DE58C-819B-17F6-C994-8D2FD434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7E0F74B-254A-4E35-4165-0CDA5AF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21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ACEB71-11BB-4614-81D0-AE6D0BC1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7187A5-384A-27EA-49CC-5DBE0D72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2B5900-16F7-4FC2-16D7-6D3145AD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D0E225-A2A8-2C07-1BFA-AD7DBC62D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5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174BB4-07C6-6587-A147-92DB4D4FE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E53D1C-0C16-3817-65C5-D7A58A8A6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B5E28A-1C14-FC1F-553B-508869DD1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1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80DA-A24A-67CC-16EA-349ED14D4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3CDA1-C8B6-B0E3-56AA-799D70D28D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D8AFEE-2F1A-E673-DADC-693CFC676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ED217A-9332-E51C-3409-5E4AFD863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F2346-D1C6-16B2-45A3-BEB0E2D3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D4F64-CEEE-56EB-B021-21B640504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3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15DF0-7E42-F552-13F4-A79E5C36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D4A2D9-82CC-CFDB-71D4-2212BD603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0CDF11-5D6E-D563-963D-43D4C1417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DC5E42-C043-ACB5-CBB3-174859703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ECE8A-3C28-4F1E-831E-AFBEF30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B536B6-BD79-4DD2-D436-0812A431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763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FAD964-1CCA-59C6-EEA8-23EDF56E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B22EF5-D6D2-4D52-F776-90F5F3C56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40F07B-D440-1FC0-9FA1-01AAC199B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E3B444-461C-43DF-9895-EF8F91AA3F26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21D3E3-5D77-F10E-4340-AF95B06F9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7E0126-321D-A8DA-10F8-96E78BADC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6A123-50B8-4115-8C8B-B4582C8BAD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26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막힌 원호 4">
            <a:extLst>
              <a:ext uri="{FF2B5EF4-FFF2-40B4-BE49-F238E27FC236}">
                <a16:creationId xmlns:a16="http://schemas.microsoft.com/office/drawing/2014/main" id="{7F142C8D-EE4E-35C0-AA41-A6EBAB1FFC0F}"/>
              </a:ext>
            </a:extLst>
          </p:cNvPr>
          <p:cNvSpPr/>
          <p:nvPr/>
        </p:nvSpPr>
        <p:spPr>
          <a:xfrm rot="1247646">
            <a:off x="6381096" y="1135738"/>
            <a:ext cx="1800000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solidFill>
            <a:srgbClr val="40404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막힌 원호 1">
            <a:extLst>
              <a:ext uri="{FF2B5EF4-FFF2-40B4-BE49-F238E27FC236}">
                <a16:creationId xmlns:a16="http://schemas.microsoft.com/office/drawing/2014/main" id="{B8D28C53-BDD9-1AE6-54C5-A5F3E83073EA}"/>
              </a:ext>
            </a:extLst>
          </p:cNvPr>
          <p:cNvSpPr/>
          <p:nvPr/>
        </p:nvSpPr>
        <p:spPr>
          <a:xfrm rot="20090500">
            <a:off x="6114020" y="1086958"/>
            <a:ext cx="1800000" cy="1800000"/>
          </a:xfrm>
          <a:prstGeom prst="blockArc">
            <a:avLst>
              <a:gd name="adj1" fmla="val 10904526"/>
              <a:gd name="adj2" fmla="val 158579"/>
              <a:gd name="adj3" fmla="val 14035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막힌 원호 7">
            <a:extLst>
              <a:ext uri="{FF2B5EF4-FFF2-40B4-BE49-F238E27FC236}">
                <a16:creationId xmlns:a16="http://schemas.microsoft.com/office/drawing/2014/main" id="{306BC659-B8FE-6DE7-9768-927B3D9C56F6}"/>
              </a:ext>
            </a:extLst>
          </p:cNvPr>
          <p:cNvSpPr/>
          <p:nvPr/>
        </p:nvSpPr>
        <p:spPr>
          <a:xfrm rot="1247646">
            <a:off x="3706359" y="262716"/>
            <a:ext cx="1798097" cy="1800000"/>
          </a:xfrm>
          <a:prstGeom prst="blockArc">
            <a:avLst>
              <a:gd name="adj1" fmla="val 8145941"/>
              <a:gd name="adj2" fmla="val 158579"/>
              <a:gd name="adj3" fmla="val 14035"/>
            </a:avLst>
          </a:prstGeom>
          <a:gradFill flip="none" rotWithShape="1"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495A107-1395-307B-017B-F56383A18B1E}"/>
              </a:ext>
            </a:extLst>
          </p:cNvPr>
          <p:cNvGrpSpPr/>
          <p:nvPr/>
        </p:nvGrpSpPr>
        <p:grpSpPr>
          <a:xfrm>
            <a:off x="8984621" y="458349"/>
            <a:ext cx="1800000" cy="1800827"/>
            <a:chOff x="1969219" y="2683780"/>
            <a:chExt cx="1801905" cy="1800827"/>
          </a:xfrm>
        </p:grpSpPr>
        <p:sp>
          <p:nvSpPr>
            <p:cNvPr id="7" name="막힌 원호 6">
              <a:extLst>
                <a:ext uri="{FF2B5EF4-FFF2-40B4-BE49-F238E27FC236}">
                  <a16:creationId xmlns:a16="http://schemas.microsoft.com/office/drawing/2014/main" id="{83BC9897-8C57-FDA4-FFB1-32F96C674F21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막힌 원호 8">
              <a:extLst>
                <a:ext uri="{FF2B5EF4-FFF2-40B4-BE49-F238E27FC236}">
                  <a16:creationId xmlns:a16="http://schemas.microsoft.com/office/drawing/2014/main" id="{56BCFBAD-B308-B4AC-2E8B-E62BC65F3B7F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rgbClr val="FFFFFF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EB6A27A-DEE1-5479-39D8-A1EAB9540438}"/>
              </a:ext>
            </a:extLst>
          </p:cNvPr>
          <p:cNvGrpSpPr/>
          <p:nvPr/>
        </p:nvGrpSpPr>
        <p:grpSpPr>
          <a:xfrm>
            <a:off x="7687112" y="4161540"/>
            <a:ext cx="1800001" cy="1800000"/>
            <a:chOff x="1812762" y="2531379"/>
            <a:chExt cx="1800001" cy="1800000"/>
          </a:xfrm>
        </p:grpSpPr>
        <p:sp>
          <p:nvSpPr>
            <p:cNvPr id="16" name="막힌 원호 15">
              <a:extLst>
                <a:ext uri="{FF2B5EF4-FFF2-40B4-BE49-F238E27FC236}">
                  <a16:creationId xmlns:a16="http://schemas.microsoft.com/office/drawing/2014/main" id="{A8FE214D-6626-C632-A036-8FE31D4FB4CF}"/>
                </a:ext>
              </a:extLst>
            </p:cNvPr>
            <p:cNvSpPr/>
            <p:nvPr/>
          </p:nvSpPr>
          <p:spPr>
            <a:xfrm rot="1247646">
              <a:off x="1812763" y="2531379"/>
              <a:ext cx="1800000" cy="1800000"/>
            </a:xfrm>
            <a:prstGeom prst="blockArc">
              <a:avLst>
                <a:gd name="adj1" fmla="val 7918221"/>
                <a:gd name="adj2" fmla="val 18727125"/>
                <a:gd name="adj3" fmla="val 14245"/>
              </a:avLst>
            </a:prstGeom>
            <a:solidFill>
              <a:srgbClr val="FF0000">
                <a:alpha val="10000"/>
              </a:srgbClr>
            </a:solidFill>
            <a:ln>
              <a:solidFill>
                <a:srgbClr val="FF0000">
                  <a:alpha val="50000"/>
                </a:srgbClr>
              </a:solidFill>
            </a:ln>
            <a:effectLst>
              <a:glow rad="38100">
                <a:srgbClr val="FF0000">
                  <a:alpha val="2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막힌 원호 16">
              <a:extLst>
                <a:ext uri="{FF2B5EF4-FFF2-40B4-BE49-F238E27FC236}">
                  <a16:creationId xmlns:a16="http://schemas.microsoft.com/office/drawing/2014/main" id="{92C1B69A-8EFC-804E-8FCB-5770C8F25C33}"/>
                </a:ext>
              </a:extLst>
            </p:cNvPr>
            <p:cNvSpPr/>
            <p:nvPr/>
          </p:nvSpPr>
          <p:spPr>
            <a:xfrm rot="9240000">
              <a:off x="1812762" y="2531379"/>
              <a:ext cx="1800000" cy="1800000"/>
            </a:xfrm>
            <a:prstGeom prst="blockArc">
              <a:avLst>
                <a:gd name="adj1" fmla="val 10774825"/>
                <a:gd name="adj2" fmla="val 21492135"/>
                <a:gd name="adj3" fmla="val 13752"/>
              </a:avLst>
            </a:prstGeom>
            <a:solidFill>
              <a:schemeClr val="tx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그림 18" descr="블랙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C5D50E0-0508-8D7D-39AB-F5A386842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95" y="853740"/>
            <a:ext cx="1801108" cy="1803879"/>
          </a:xfrm>
          <a:prstGeom prst="rect">
            <a:avLst/>
          </a:prstGeom>
        </p:spPr>
      </p:pic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5756DD7-DEA9-FEC9-F0D8-F8D74FDA26D4}"/>
              </a:ext>
            </a:extLst>
          </p:cNvPr>
          <p:cNvCxnSpPr>
            <a:cxnSpLocks/>
            <a:stCxn id="19" idx="3"/>
            <a:endCxn id="19" idx="1"/>
          </p:cNvCxnSpPr>
          <p:nvPr/>
        </p:nvCxnSpPr>
        <p:spPr>
          <a:xfrm flipH="1">
            <a:off x="7885195" y="1755680"/>
            <a:ext cx="1801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817FE71-6D2E-923A-DEC5-D3859B52B3DC}"/>
              </a:ext>
            </a:extLst>
          </p:cNvPr>
          <p:cNvGrpSpPr/>
          <p:nvPr/>
        </p:nvGrpSpPr>
        <p:grpSpPr>
          <a:xfrm>
            <a:off x="9658947" y="1464922"/>
            <a:ext cx="1800000" cy="1800827"/>
            <a:chOff x="1969219" y="2683780"/>
            <a:chExt cx="1801905" cy="1800827"/>
          </a:xfrm>
        </p:grpSpPr>
        <p:sp>
          <p:nvSpPr>
            <p:cNvPr id="33" name="막힌 원호 32">
              <a:extLst>
                <a:ext uri="{FF2B5EF4-FFF2-40B4-BE49-F238E27FC236}">
                  <a16:creationId xmlns:a16="http://schemas.microsoft.com/office/drawing/2014/main" id="{73A895DF-6B43-FCC8-E05D-CD779FE44DBA}"/>
                </a:ext>
              </a:extLst>
            </p:cNvPr>
            <p:cNvSpPr/>
            <p:nvPr/>
          </p:nvSpPr>
          <p:spPr>
            <a:xfrm rot="1247646">
              <a:off x="1969219" y="2683780"/>
              <a:ext cx="1800000" cy="1800000"/>
            </a:xfrm>
            <a:prstGeom prst="blockArc">
              <a:avLst>
                <a:gd name="adj1" fmla="val 8145941"/>
                <a:gd name="adj2" fmla="val 158579"/>
                <a:gd name="adj3" fmla="val 14035"/>
              </a:avLst>
            </a:prstGeom>
            <a:gradFill flip="none" rotWithShape="1">
              <a:gsLst>
                <a:gs pos="0">
                  <a:srgbClr val="FF0000"/>
                </a:gs>
                <a:gs pos="42000">
                  <a:srgbClr val="FFC000"/>
                </a:gs>
                <a:gs pos="76000">
                  <a:srgbClr val="92D050"/>
                </a:gs>
                <a:gs pos="100000">
                  <a:srgbClr val="00B050"/>
                </a:gs>
              </a:gsLst>
              <a:lin ang="10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막힌 원호 33">
              <a:extLst>
                <a:ext uri="{FF2B5EF4-FFF2-40B4-BE49-F238E27FC236}">
                  <a16:creationId xmlns:a16="http://schemas.microsoft.com/office/drawing/2014/main" id="{0EA8B7D6-5CF8-A79D-60C4-BBEEAC0C94CC}"/>
                </a:ext>
              </a:extLst>
            </p:cNvPr>
            <p:cNvSpPr/>
            <p:nvPr/>
          </p:nvSpPr>
          <p:spPr>
            <a:xfrm rot="9240000">
              <a:off x="1971124" y="2684607"/>
              <a:ext cx="1800000" cy="1800000"/>
            </a:xfrm>
            <a:prstGeom prst="blockArc">
              <a:avLst>
                <a:gd name="adj1" fmla="val 13772017"/>
                <a:gd name="adj2" fmla="val 158579"/>
                <a:gd name="adj3" fmla="val 14035"/>
              </a:avLst>
            </a:prstGeom>
            <a:solidFill>
              <a:schemeClr val="tx1">
                <a:alpha val="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0" name="원형: 비어 있음 29">
            <a:extLst>
              <a:ext uri="{FF2B5EF4-FFF2-40B4-BE49-F238E27FC236}">
                <a16:creationId xmlns:a16="http://schemas.microsoft.com/office/drawing/2014/main" id="{BFCC8F53-8116-3999-E7F7-281FC5DFB4EC}"/>
              </a:ext>
            </a:extLst>
          </p:cNvPr>
          <p:cNvSpPr/>
          <p:nvPr/>
        </p:nvSpPr>
        <p:spPr>
          <a:xfrm>
            <a:off x="5655353" y="3358397"/>
            <a:ext cx="1800000" cy="1800000"/>
          </a:xfrm>
          <a:prstGeom prst="donut">
            <a:avLst>
              <a:gd name="adj" fmla="val 13886"/>
            </a:avLst>
          </a:prstGeom>
          <a:gradFill>
            <a:gsLst>
              <a:gs pos="0">
                <a:srgbClr val="FF0000"/>
              </a:gs>
              <a:gs pos="42000">
                <a:srgbClr val="FFC000"/>
              </a:gs>
              <a:gs pos="76000">
                <a:srgbClr val="92D050"/>
              </a:gs>
              <a:gs pos="100000">
                <a:srgbClr val="00B05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원형: 비어 있음 34">
            <a:extLst>
              <a:ext uri="{FF2B5EF4-FFF2-40B4-BE49-F238E27FC236}">
                <a16:creationId xmlns:a16="http://schemas.microsoft.com/office/drawing/2014/main" id="{13FD8CB2-2F4B-E794-22AE-6AD367FAE52D}"/>
              </a:ext>
            </a:extLst>
          </p:cNvPr>
          <p:cNvSpPr/>
          <p:nvPr/>
        </p:nvSpPr>
        <p:spPr>
          <a:xfrm>
            <a:off x="3586434" y="4664986"/>
            <a:ext cx="1800000" cy="1800000"/>
          </a:xfrm>
          <a:prstGeom prst="donut">
            <a:avLst>
              <a:gd name="adj" fmla="val 13886"/>
            </a:avLst>
          </a:prstGeom>
          <a:solidFill>
            <a:srgbClr val="40404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막힌 원호 35">
            <a:extLst>
              <a:ext uri="{FF2B5EF4-FFF2-40B4-BE49-F238E27FC236}">
                <a16:creationId xmlns:a16="http://schemas.microsoft.com/office/drawing/2014/main" id="{39BF719D-A78D-C97B-0B07-A82CE1BDE2B5}"/>
              </a:ext>
            </a:extLst>
          </p:cNvPr>
          <p:cNvSpPr/>
          <p:nvPr/>
        </p:nvSpPr>
        <p:spPr>
          <a:xfrm>
            <a:off x="4379683" y="794634"/>
            <a:ext cx="1800000" cy="1800000"/>
          </a:xfrm>
          <a:prstGeom prst="blockArc">
            <a:avLst>
              <a:gd name="adj1" fmla="val 10800000"/>
              <a:gd name="adj2" fmla="val 0"/>
              <a:gd name="adj3" fmla="val 13782"/>
            </a:avLst>
          </a:prstGeom>
          <a:solidFill>
            <a:srgbClr val="FF0000">
              <a:alpha val="10000"/>
            </a:srgbClr>
          </a:solidFill>
          <a:ln>
            <a:solidFill>
              <a:srgbClr val="FF0000">
                <a:alpha val="50000"/>
              </a:srgbClr>
            </a:solidFill>
          </a:ln>
          <a:effectLst>
            <a:glow rad="38100">
              <a:srgbClr val="FF000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6EB2DCD-3AE7-1EA8-8BC6-C1DCBCB4CA81}"/>
              </a:ext>
            </a:extLst>
          </p:cNvPr>
          <p:cNvCxnSpPr>
            <a:cxnSpLocks/>
          </p:cNvCxnSpPr>
          <p:nvPr/>
        </p:nvCxnSpPr>
        <p:spPr>
          <a:xfrm flipH="1">
            <a:off x="5663566" y="3789587"/>
            <a:ext cx="1511139" cy="1150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B2C2760-8C92-374C-7A38-2855398C92FB}"/>
              </a:ext>
            </a:extLst>
          </p:cNvPr>
          <p:cNvCxnSpPr>
            <a:cxnSpLocks/>
          </p:cNvCxnSpPr>
          <p:nvPr/>
        </p:nvCxnSpPr>
        <p:spPr>
          <a:xfrm flipH="1" flipV="1">
            <a:off x="5758598" y="4152900"/>
            <a:ext cx="3247138" cy="437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막힌 원호 30">
            <a:extLst>
              <a:ext uri="{FF2B5EF4-FFF2-40B4-BE49-F238E27FC236}">
                <a16:creationId xmlns:a16="http://schemas.microsoft.com/office/drawing/2014/main" id="{EF8F8A8B-0635-BAED-0548-037CF55D1C3C}"/>
              </a:ext>
            </a:extLst>
          </p:cNvPr>
          <p:cNvSpPr/>
          <p:nvPr/>
        </p:nvSpPr>
        <p:spPr>
          <a:xfrm rot="1247646">
            <a:off x="5655353" y="3358397"/>
            <a:ext cx="1800000" cy="1800000"/>
          </a:xfrm>
          <a:prstGeom prst="blockArc">
            <a:avLst>
              <a:gd name="adj1" fmla="val 7918221"/>
              <a:gd name="adj2" fmla="val 3692070"/>
              <a:gd name="adj3" fmla="val 13701"/>
            </a:avLst>
          </a:prstGeom>
          <a:solidFill>
            <a:srgbClr val="0070C0">
              <a:alpha val="10000"/>
            </a:srgbClr>
          </a:solidFill>
          <a:ln>
            <a:solidFill>
              <a:srgbClr val="0070C0">
                <a:alpha val="50000"/>
              </a:srgbClr>
            </a:solidFill>
          </a:ln>
          <a:effectLst>
            <a:glow rad="38100">
              <a:srgbClr val="0070C0">
                <a:alpha val="2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F2C2887-B9E4-E913-59EB-68A9C50D690C}"/>
              </a:ext>
            </a:extLst>
          </p:cNvPr>
          <p:cNvCxnSpPr>
            <a:cxnSpLocks/>
          </p:cNvCxnSpPr>
          <p:nvPr/>
        </p:nvCxnSpPr>
        <p:spPr>
          <a:xfrm rot="4680000" flipH="1">
            <a:off x="5256417" y="4432780"/>
            <a:ext cx="26725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58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폰트, 그래픽, 텍스트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021C44-8131-5084-5825-5AC9CD1B4E36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29" r="7411" b="18275"/>
          <a:stretch/>
        </p:blipFill>
        <p:spPr>
          <a:xfrm>
            <a:off x="1539433" y="731858"/>
            <a:ext cx="1800000" cy="1800000"/>
          </a:xfrm>
          <a:prstGeom prst="rect">
            <a:avLst/>
          </a:prstGeom>
        </p:spPr>
      </p:pic>
      <p:pic>
        <p:nvPicPr>
          <p:cNvPr id="9" name="그림 8" descr="원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B187B7F-622C-1730-8342-9A05B391438B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3" t="9547" r="16438" b="22963"/>
          <a:stretch/>
        </p:blipFill>
        <p:spPr>
          <a:xfrm>
            <a:off x="1689903" y="2653255"/>
            <a:ext cx="1800000" cy="1800000"/>
          </a:xfrm>
          <a:prstGeom prst="rect">
            <a:avLst/>
          </a:prstGeom>
        </p:spPr>
      </p:pic>
      <p:pic>
        <p:nvPicPr>
          <p:cNvPr id="11" name="그림 10" descr="상징, 그래픽, 로고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4B0EDA-7606-4477-C7AD-9EEC8D8E63F6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13" t="1522" r="10913" b="19838"/>
          <a:stretch/>
        </p:blipFill>
        <p:spPr>
          <a:xfrm>
            <a:off x="1689903" y="4757194"/>
            <a:ext cx="1800000" cy="1800000"/>
          </a:xfrm>
          <a:prstGeom prst="rect">
            <a:avLst/>
          </a:prstGeom>
        </p:spPr>
      </p:pic>
      <p:pic>
        <p:nvPicPr>
          <p:cNvPr id="13" name="그림 12" descr="폰트, 그래픽, 로고, 상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609A65-4ED0-1916-016B-BB9A4B38266F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2" r="7063" b="14109"/>
          <a:stretch/>
        </p:blipFill>
        <p:spPr>
          <a:xfrm>
            <a:off x="4653023" y="1136971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35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1899FB8A-C500-79E9-95B1-7FF922957027}"/>
              </a:ext>
            </a:extLst>
          </p:cNvPr>
          <p:cNvGrpSpPr/>
          <p:nvPr/>
        </p:nvGrpSpPr>
        <p:grpSpPr>
          <a:xfrm>
            <a:off x="1985818" y="3157647"/>
            <a:ext cx="6480000" cy="540000"/>
            <a:chOff x="1985818" y="3157647"/>
            <a:chExt cx="6480000" cy="5400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37024BA-2D9F-81DC-87CD-73720497EED7}"/>
                </a:ext>
              </a:extLst>
            </p:cNvPr>
            <p:cNvSpPr/>
            <p:nvPr/>
          </p:nvSpPr>
          <p:spPr>
            <a:xfrm>
              <a:off x="1985818" y="3157647"/>
              <a:ext cx="6480000" cy="54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073BD134-735C-6ECF-B308-11B6CEEAAF1E}"/>
                </a:ext>
              </a:extLst>
            </p:cNvPr>
            <p:cNvGrpSpPr/>
            <p:nvPr/>
          </p:nvGrpSpPr>
          <p:grpSpPr>
            <a:xfrm>
              <a:off x="2484280" y="3165309"/>
              <a:ext cx="5483082" cy="136056"/>
              <a:chOff x="2484280" y="3165309"/>
              <a:chExt cx="5483082" cy="13605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BA4A2F7E-9DA8-D6BD-0EEE-A8E7114CA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28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929078FC-FACE-0E87-808F-AB499DB12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74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 13">
                <a:extLst>
                  <a:ext uri="{FF2B5EF4-FFF2-40B4-BE49-F238E27FC236}">
                    <a16:creationId xmlns:a16="http://schemas.microsoft.com/office/drawing/2014/main" id="{B6C19B47-7CFC-063D-A359-BFD0524BC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20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CCE4821C-3134-ABB8-AA6D-B2BE017952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66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39EC6788-CEBE-3725-EE52-AFB9A26443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12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A92F671-ED28-5D01-1755-B2E06CC102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59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연결선 17">
                <a:extLst>
                  <a:ext uri="{FF2B5EF4-FFF2-40B4-BE49-F238E27FC236}">
                    <a16:creationId xmlns:a16="http://schemas.microsoft.com/office/drawing/2014/main" id="{54609A4C-E74B-6314-4F88-7B428CF4B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5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EDD821-8643-DA6A-E86E-2B8C5683E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1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91D99A43-11BE-AC2E-F6ED-C0836B034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197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4D66B52-CC44-781D-8E85-C0118FDC75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43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 21">
                <a:extLst>
                  <a:ext uri="{FF2B5EF4-FFF2-40B4-BE49-F238E27FC236}">
                    <a16:creationId xmlns:a16="http://schemas.microsoft.com/office/drawing/2014/main" id="{540156ED-C8F3-61A2-739E-1E148F566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890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B858390F-F9D1-FBC3-150F-AED8453901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36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3C4D0591-A5F2-9A22-D8AB-2BA4EC46D6F0}"/>
                </a:ext>
              </a:extLst>
            </p:cNvPr>
            <p:cNvGrpSpPr/>
            <p:nvPr/>
          </p:nvGrpSpPr>
          <p:grpSpPr>
            <a:xfrm>
              <a:off x="2321299" y="3296842"/>
              <a:ext cx="5842729" cy="261610"/>
              <a:chOff x="2313679" y="3242981"/>
              <a:chExt cx="5842729" cy="26161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61A872-DF22-6CFD-5AD2-8BD05E54DFEB}"/>
                  </a:ext>
                </a:extLst>
              </p:cNvPr>
              <p:cNvSpPr txBox="1"/>
              <p:nvPr/>
            </p:nvSpPr>
            <p:spPr>
              <a:xfrm>
                <a:off x="7776176" y="324298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129BBA9-3FFB-3D61-E9B3-75F6BB168E16}"/>
                  </a:ext>
                </a:extLst>
              </p:cNvPr>
              <p:cNvSpPr txBox="1"/>
              <p:nvPr/>
            </p:nvSpPr>
            <p:spPr>
              <a:xfrm>
                <a:off x="7277691" y="324298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449EA73-7D6A-4233-E16E-37D5B85C3C3C}"/>
                  </a:ext>
                </a:extLst>
              </p:cNvPr>
              <p:cNvSpPr txBox="1"/>
              <p:nvPr/>
            </p:nvSpPr>
            <p:spPr>
              <a:xfrm>
                <a:off x="6800045" y="3242981"/>
                <a:ext cx="338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A-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0EAEEFB-2011-C2EF-C661-F344FF939E00}"/>
                  </a:ext>
                </a:extLst>
              </p:cNvPr>
              <p:cNvSpPr txBox="1"/>
              <p:nvPr/>
            </p:nvSpPr>
            <p:spPr>
              <a:xfrm>
                <a:off x="3813142" y="3242981"/>
                <a:ext cx="3305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C84BEF1-15ED-2F30-DD2D-ACDCF6BAE794}"/>
                  </a:ext>
                </a:extLst>
              </p:cNvPr>
              <p:cNvSpPr txBox="1"/>
              <p:nvPr/>
            </p:nvSpPr>
            <p:spPr>
              <a:xfrm>
                <a:off x="6289537" y="3242981"/>
                <a:ext cx="3626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867428B-1C8B-A446-A82B-1C146954F700}"/>
                  </a:ext>
                </a:extLst>
              </p:cNvPr>
              <p:cNvSpPr txBox="1"/>
              <p:nvPr/>
            </p:nvSpPr>
            <p:spPr>
              <a:xfrm>
                <a:off x="4294796" y="3242981"/>
                <a:ext cx="3642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EE8C69A-54E0-043A-DA68-6C4853360CA0}"/>
                  </a:ext>
                </a:extLst>
              </p:cNvPr>
              <p:cNvSpPr txBox="1"/>
              <p:nvPr/>
            </p:nvSpPr>
            <p:spPr>
              <a:xfrm>
                <a:off x="5795060" y="3242981"/>
                <a:ext cx="35458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66D7E85-42A6-F6B5-5B50-4A14E7BF7EEA}"/>
                  </a:ext>
                </a:extLst>
              </p:cNvPr>
              <p:cNvSpPr txBox="1"/>
              <p:nvPr/>
            </p:nvSpPr>
            <p:spPr>
              <a:xfrm>
                <a:off x="4789273" y="3242981"/>
                <a:ext cx="372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C+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B8FBE91-1A31-95BA-579B-7366D5D1C056}"/>
                  </a:ext>
                </a:extLst>
              </p:cNvPr>
              <p:cNvSpPr txBox="1"/>
              <p:nvPr/>
            </p:nvSpPr>
            <p:spPr>
              <a:xfrm>
                <a:off x="5313406" y="3242981"/>
                <a:ext cx="3209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793EB64-2AA9-0C8D-0877-EB07A580D66B}"/>
                  </a:ext>
                </a:extLst>
              </p:cNvPr>
              <p:cNvSpPr txBox="1"/>
              <p:nvPr/>
            </p:nvSpPr>
            <p:spPr>
              <a:xfrm>
                <a:off x="3289811" y="3242981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D+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A7427F6-357A-4D17-B187-30E6C508B2B8}"/>
                  </a:ext>
                </a:extLst>
              </p:cNvPr>
              <p:cNvSpPr txBox="1"/>
              <p:nvPr/>
            </p:nvSpPr>
            <p:spPr>
              <a:xfrm>
                <a:off x="2313679" y="3242981"/>
                <a:ext cx="33855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D-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B99760-5306-9830-8496-842CD40E7E0E}"/>
                  </a:ext>
                </a:extLst>
              </p:cNvPr>
              <p:cNvSpPr txBox="1"/>
              <p:nvPr/>
            </p:nvSpPr>
            <p:spPr>
              <a:xfrm>
                <a:off x="2795333" y="3242981"/>
                <a:ext cx="3722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D0</a:t>
                </a:r>
                <a:endParaRPr lang="ko-KR" altLang="en-US" sz="1100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EF53B920-BA70-8F29-026D-205B72435B99}"/>
                </a:ext>
              </a:extLst>
            </p:cNvPr>
            <p:cNvGrpSpPr/>
            <p:nvPr/>
          </p:nvGrpSpPr>
          <p:grpSpPr>
            <a:xfrm>
              <a:off x="2482956" y="3561591"/>
              <a:ext cx="5483082" cy="136056"/>
              <a:chOff x="2484280" y="3165309"/>
              <a:chExt cx="5483082" cy="136056"/>
            </a:xfrm>
          </p:grpSpPr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78AA30D3-4E3B-F86C-672D-AC2F4148A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428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2E1E2829-7D6E-6F4B-F0E8-3ABCC7D3AB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274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9D5CFFC0-0E1F-960A-D337-91CBFD0CE7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8120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39CE4163-7375-F01F-3AB9-F710C7484E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966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0DD00202-1F56-0B6F-0B8A-48F046A85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7812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E6EAD31F-0741-17B3-2A9D-F271D18E5A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659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03791620-A5DE-A7AD-2EAF-432F81348B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7505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>
                <a:extLst>
                  <a:ext uri="{FF2B5EF4-FFF2-40B4-BE49-F238E27FC236}">
                    <a16:creationId xmlns:a16="http://schemas.microsoft.com/office/drawing/2014/main" id="{31D2F66F-7A12-DA01-F7A2-3B8BC2162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73514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F7A2D7E8-5CFA-4501-7806-EDE7BE82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1976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4C6143E3-FAEF-19F7-A49C-58369289F7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0438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 54">
                <a:extLst>
                  <a:ext uri="{FF2B5EF4-FFF2-40B4-BE49-F238E27FC236}">
                    <a16:creationId xmlns:a16="http://schemas.microsoft.com/office/drawing/2014/main" id="{2D6CC0B9-8713-2B0B-28AD-085D3C4EF6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8900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368ADB0C-C6F1-F6FD-347E-5E3602114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67362" y="3165309"/>
                <a:ext cx="0" cy="13605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20312B3-A4BE-29D9-0806-D70077FAB4AD}"/>
              </a:ext>
            </a:extLst>
          </p:cNvPr>
          <p:cNvSpPr/>
          <p:nvPr/>
        </p:nvSpPr>
        <p:spPr>
          <a:xfrm>
            <a:off x="2080260" y="1905000"/>
            <a:ext cx="6480000" cy="540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940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</Words>
  <Application>Microsoft Office PowerPoint</Application>
  <PresentationFormat>와이드스크린</PresentationFormat>
  <Paragraphs>12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함현수</dc:creator>
  <cp:lastModifiedBy>함현수</cp:lastModifiedBy>
  <cp:revision>14</cp:revision>
  <dcterms:created xsi:type="dcterms:W3CDTF">2025-05-16T13:26:52Z</dcterms:created>
  <dcterms:modified xsi:type="dcterms:W3CDTF">2025-05-19T16:41:07Z</dcterms:modified>
</cp:coreProperties>
</file>