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64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4222" y="-7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676432" y="2638854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6A0002-51C9-01A4-7AD2-B0CBDA21CA33}"/>
              </a:ext>
            </a:extLst>
          </p:cNvPr>
          <p:cNvCxnSpPr>
            <a:cxnSpLocks/>
          </p:cNvCxnSpPr>
          <p:nvPr/>
        </p:nvCxnSpPr>
        <p:spPr>
          <a:xfrm>
            <a:off x="6729411" y="3594132"/>
            <a:ext cx="17978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4D22432-3E13-FB82-6CF5-20B309FAA586}"/>
              </a:ext>
            </a:extLst>
          </p:cNvPr>
          <p:cNvCxnSpPr>
            <a:cxnSpLocks/>
          </p:cNvCxnSpPr>
          <p:nvPr/>
        </p:nvCxnSpPr>
        <p:spPr>
          <a:xfrm flipV="1">
            <a:off x="7622380" y="2314575"/>
            <a:ext cx="5954" cy="1269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5945001" y="1586183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51887C1-DDD2-D154-62C5-BED8D5455A5B}"/>
              </a:ext>
            </a:extLst>
          </p:cNvPr>
          <p:cNvGrpSpPr/>
          <p:nvPr/>
        </p:nvGrpSpPr>
        <p:grpSpPr>
          <a:xfrm>
            <a:off x="1968267" y="2693718"/>
            <a:ext cx="1800000" cy="1800827"/>
            <a:chOff x="1969219" y="2683780"/>
            <a:chExt cx="1801905" cy="1800827"/>
          </a:xfrm>
        </p:grpSpPr>
        <p:sp>
          <p:nvSpPr>
            <p:cNvPr id="8" name="막힌 원호 7">
              <a:extLst>
                <a:ext uri="{FF2B5EF4-FFF2-40B4-BE49-F238E27FC236}">
                  <a16:creationId xmlns:a16="http://schemas.microsoft.com/office/drawing/2014/main" id="{306BC659-B8FE-6DE7-9768-927B3D9C56F6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막힌 원호 2">
              <a:extLst>
                <a:ext uri="{FF2B5EF4-FFF2-40B4-BE49-F238E27FC236}">
                  <a16:creationId xmlns:a16="http://schemas.microsoft.com/office/drawing/2014/main" id="{3D140C06-9901-D102-9F78-C15CB39150C8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4350694" y="3291164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2940295" y="3736171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8145941"/>
                <a:gd name="adj2" fmla="val 18758978"/>
                <a:gd name="adj3" fmla="val 14057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158579"/>
                <a:gd name="adj3" fmla="val 14035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37" y="2087019"/>
            <a:ext cx="1801108" cy="180387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9640B7-F7AD-9834-829E-3ABC3FCAF9EC}"/>
              </a:ext>
            </a:extLst>
          </p:cNvPr>
          <p:cNvCxnSpPr>
            <a:cxnSpLocks/>
            <a:stCxn id="19" idx="0"/>
          </p:cNvCxnSpPr>
          <p:nvPr/>
        </p:nvCxnSpPr>
        <p:spPr>
          <a:xfrm>
            <a:off x="9734091" y="2087019"/>
            <a:ext cx="0" cy="1832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8833537" y="2988959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67161FB-80C0-ED58-58A4-A909B17B392F}"/>
              </a:ext>
            </a:extLst>
          </p:cNvPr>
          <p:cNvCxnSpPr/>
          <p:nvPr/>
        </p:nvCxnSpPr>
        <p:spPr>
          <a:xfrm flipH="1">
            <a:off x="8572500" y="2988958"/>
            <a:ext cx="1161591" cy="486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90DE2E3-D8A1-069D-A5CC-ABA5C3464D21}"/>
              </a:ext>
            </a:extLst>
          </p:cNvPr>
          <p:cNvSpPr/>
          <p:nvPr/>
        </p:nvSpPr>
        <p:spPr>
          <a:xfrm>
            <a:off x="2928394" y="1585731"/>
            <a:ext cx="1800000" cy="180000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8972879" y="4191164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5</cp:revision>
  <dcterms:created xsi:type="dcterms:W3CDTF">2025-05-16T13:26:52Z</dcterms:created>
  <dcterms:modified xsi:type="dcterms:W3CDTF">2025-05-18T14:04:06Z</dcterms:modified>
</cp:coreProperties>
</file>