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4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4464" y="-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40246-1B14-0366-2BD4-F1CB3C689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542A0-2253-EA00-7043-89FD3F48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E274B-E115-CBEB-5247-962C447C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A6F34-4C6F-0157-DEC7-A269F89F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FEB76-3FFA-8538-3717-B87A9DC7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1BFE-CE66-7606-F37B-A0FED037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CA80E-7633-FEF8-CB4F-DCE09E61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B0346-E375-56C1-D7FC-D13C234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D8ADD-A50D-F961-918A-3FC824E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8A318-1B3A-9AA5-B22D-531B5BDF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735F-FCB6-64AA-D1ED-B75FD50B1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2135E-4972-15BE-5994-E91FD38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41EBC-F2D7-262E-38F4-149AAC5C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33D26-4A90-7604-3850-09F8174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5EB13-7738-CB17-9F90-0F7F3C23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FDD70-18C3-09F8-B116-B007FC92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3D735-4E3D-EA4B-39C4-323C8DD8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38548-E393-A44C-FE14-3E65B939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3BDE-3A0A-0B86-7F0F-2C78E637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65EA-101E-0D71-97AD-6046E047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8A834-82BB-2D6C-6173-04ACA229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13DC-C709-736D-B9C5-2CD86880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83488-A89D-CF7B-222B-FF4244CF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66BE4-771E-6952-EDB0-8CE5D064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71F44-6A37-F87C-67CE-C2BF45AF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736C-AAFF-3B9F-F2E6-F2A9C375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DE2CD-72E7-3A18-8287-E8210008C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DCF93-EF61-7D66-66F6-8C632D90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FCA04-E053-564D-8D04-EDAB5141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CA4D0-3953-9123-47A3-1815B16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F9C6-C0CF-03B0-CFE7-2FDEA3C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EE8A7-601E-D031-D81C-5EDAC72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C53E0-FA32-61B6-416C-DEBB9DC1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2D9C2-FF86-3F9D-09FE-4F5CA779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8694C-1672-2CBD-08E3-92247E150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85769-1F4F-4DCC-D7F2-8407BC72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C8CD9-0F34-0597-D445-E695B466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E58C-819B-17F6-C994-8D2FD43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0F74B-254A-4E35-4165-0CDA5AF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1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CEB71-11BB-4614-81D0-AE6D0BC1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187A5-384A-27EA-49CC-5DBE0D72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B5900-16F7-4FC2-16D7-6D3145A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0E225-A2A8-2C07-1BFA-AD7DBC6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74BB4-07C6-6587-A147-92DB4D4F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53D1C-0C16-3817-65C5-D7A58A8A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B5E28A-1C14-FC1F-553B-508869DD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80DA-A24A-67CC-16EA-349ED14D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3CDA1-C8B6-B0E3-56AA-799D70D2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8AFEE-2F1A-E673-DADC-693CFC67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D217A-9332-E51C-3409-5E4AFD8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F2346-D1C6-16B2-45A3-BEB0E2D3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D4F64-CEEE-56EB-B021-21B64050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2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5DF0-7E42-F552-13F4-A79E5C36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4A2D9-82CC-CFDB-71D4-2212BD60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CDF11-5D6E-D563-963D-43D4C141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C5E42-C043-ACB5-CBB3-1748597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ECE8A-3C28-4F1E-831E-AFBEF30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536B6-BD79-4DD2-D436-0812A431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AD964-1CCA-59C6-EEA8-23EDF56E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22EF5-D6D2-4D52-F776-90F5F3C5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0F07B-D440-1FC0-9FA1-01AAC199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1D3E3-5D77-F10E-4340-AF95B06F9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0126-321D-A8DA-10F8-96E78BAD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6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 4">
            <a:extLst>
              <a:ext uri="{FF2B5EF4-FFF2-40B4-BE49-F238E27FC236}">
                <a16:creationId xmlns:a16="http://schemas.microsoft.com/office/drawing/2014/main" id="{7F142C8D-EE4E-35C0-AA41-A6EBAB1FFC0F}"/>
              </a:ext>
            </a:extLst>
          </p:cNvPr>
          <p:cNvSpPr/>
          <p:nvPr/>
        </p:nvSpPr>
        <p:spPr>
          <a:xfrm rot="1247646">
            <a:off x="7326023" y="2325038"/>
            <a:ext cx="1800000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solidFill>
            <a:srgbClr val="40404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306BC659-B8FE-6DE7-9768-927B3D9C56F6}"/>
              </a:ext>
            </a:extLst>
          </p:cNvPr>
          <p:cNvSpPr/>
          <p:nvPr/>
        </p:nvSpPr>
        <p:spPr>
          <a:xfrm rot="1247646">
            <a:off x="6749760" y="2325039"/>
            <a:ext cx="1800000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gradFill flip="none" rotWithShape="1">
            <a:gsLst>
              <a:gs pos="0">
                <a:srgbClr val="FF0000"/>
              </a:gs>
              <a:gs pos="42000">
                <a:srgbClr val="FFC000"/>
              </a:gs>
              <a:gs pos="76000">
                <a:srgbClr val="92D050"/>
              </a:gs>
              <a:gs pos="100000">
                <a:srgbClr val="00B050"/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6A0002-51C9-01A4-7AD2-B0CBDA21CA33}"/>
              </a:ext>
            </a:extLst>
          </p:cNvPr>
          <p:cNvCxnSpPr>
            <a:cxnSpLocks/>
          </p:cNvCxnSpPr>
          <p:nvPr/>
        </p:nvCxnSpPr>
        <p:spPr>
          <a:xfrm>
            <a:off x="6729411" y="3594132"/>
            <a:ext cx="1797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4D22432-3E13-FB82-6CF5-20B309FAA586}"/>
              </a:ext>
            </a:extLst>
          </p:cNvPr>
          <p:cNvCxnSpPr>
            <a:cxnSpLocks/>
          </p:cNvCxnSpPr>
          <p:nvPr/>
        </p:nvCxnSpPr>
        <p:spPr>
          <a:xfrm flipV="1">
            <a:off x="7622380" y="2314575"/>
            <a:ext cx="5954" cy="1269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막힌 원호 1">
            <a:extLst>
              <a:ext uri="{FF2B5EF4-FFF2-40B4-BE49-F238E27FC236}">
                <a16:creationId xmlns:a16="http://schemas.microsoft.com/office/drawing/2014/main" id="{B8D28C53-BDD9-1AE6-54C5-A5F3E83073EA}"/>
              </a:ext>
            </a:extLst>
          </p:cNvPr>
          <p:cNvSpPr/>
          <p:nvPr/>
        </p:nvSpPr>
        <p:spPr>
          <a:xfrm rot="20090500">
            <a:off x="4925027" y="1852598"/>
            <a:ext cx="1800000" cy="1800000"/>
          </a:xfrm>
          <a:prstGeom prst="blockArc">
            <a:avLst>
              <a:gd name="adj1" fmla="val 10904526"/>
              <a:gd name="adj2" fmla="val 158579"/>
              <a:gd name="adj3" fmla="val 14035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8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함현수</dc:creator>
  <cp:lastModifiedBy>함현수</cp:lastModifiedBy>
  <cp:revision>2</cp:revision>
  <dcterms:created xsi:type="dcterms:W3CDTF">2025-05-16T13:26:52Z</dcterms:created>
  <dcterms:modified xsi:type="dcterms:W3CDTF">2025-05-18T02:31:11Z</dcterms:modified>
</cp:coreProperties>
</file>