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00F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2741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40246-1B14-0366-2BD4-F1CB3C689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B542A0-2253-EA00-7043-89FD3F481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E274B-E115-CBEB-5247-962C447C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A6F34-4C6F-0157-DEC7-A269F89F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FEB76-3FFA-8538-3717-B87A9DC7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60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E1BFE-CE66-7606-F37B-A0FED037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CA80E-7633-FEF8-CB4F-DCE09E617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B0346-E375-56C1-D7FC-D13C2343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D8ADD-A50D-F961-918A-3FC824E2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8A318-1B3A-9AA5-B22D-531B5BDF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1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735F-FCB6-64AA-D1ED-B75FD50B1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2135E-4972-15BE-5994-E91FD38F2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41EBC-F2D7-262E-38F4-149AAC5C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33D26-4A90-7604-3850-09F81748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5EB13-7738-CB17-9F90-0F7F3C23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6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FDD70-18C3-09F8-B116-B007FC92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3D735-4E3D-EA4B-39C4-323C8DD89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38548-E393-A44C-FE14-3E65B939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A3BDE-3A0A-0B86-7F0F-2C78E637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65EA-101E-0D71-97AD-6046E047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4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8A834-82BB-2D6C-6173-04ACA229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113DC-C709-736D-B9C5-2CD868804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83488-A89D-CF7B-222B-FF4244CF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66BE4-771E-6952-EDB0-8CE5D064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71F44-6A37-F87C-67CE-C2BF45AF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5736C-AAFF-3B9F-F2E6-F2A9C375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DE2CD-72E7-3A18-8287-E8210008C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DCF93-EF61-7D66-66F6-8C632D90D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FCA04-E053-564D-8D04-EDAB5141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CA4D0-3953-9123-47A3-1815B16A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83F9C6-C0CF-03B0-CFE7-2FDEA3CD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3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EE8A7-601E-D031-D81C-5EDAC722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7C53E0-FA32-61B6-416C-DEBB9DC1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12D9C2-FF86-3F9D-09FE-4F5CA779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D8694C-1672-2CBD-08E3-92247E150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A85769-1F4F-4DCC-D7F2-8407BC72F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9C8CD9-0F34-0597-D445-E695B466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0DE58C-819B-17F6-C994-8D2FD434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E0F74B-254A-4E35-4165-0CDA5AF9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1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CEB71-11BB-4614-81D0-AE6D0BC1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7187A5-384A-27EA-49CC-5DBE0D72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2B5900-16F7-4FC2-16D7-6D3145AD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0E225-A2A8-2C07-1BFA-AD7DBC62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5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174BB4-07C6-6587-A147-92DB4D4F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E53D1C-0C16-3817-65C5-D7A58A8A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B5E28A-1C14-FC1F-553B-508869DD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1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080DA-A24A-67CC-16EA-349ED14D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3CDA1-C8B6-B0E3-56AA-799D70D2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D8AFEE-2F1A-E673-DADC-693CFC67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ED217A-9332-E51C-3409-5E4AFD86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F2346-D1C6-16B2-45A3-BEB0E2D3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D4F64-CEEE-56EB-B021-21B64050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2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15DF0-7E42-F552-13F4-A79E5C36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4A2D9-82CC-CFDB-71D4-2212BD603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CDF11-5D6E-D563-963D-43D4C1417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C5E42-C043-ACB5-CBB3-17485970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8ECE8A-3C28-4F1E-831E-AFBEF30A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536B6-BD79-4DD2-D436-0812A431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6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FAD964-1CCA-59C6-EEA8-23EDF56E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22EF5-D6D2-4D52-F776-90F5F3C56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0F07B-D440-1FC0-9FA1-01AAC199B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1D3E3-5D77-F10E-4340-AF95B06F9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E0126-321D-A8DA-10F8-96E78BADC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6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 4">
            <a:extLst>
              <a:ext uri="{FF2B5EF4-FFF2-40B4-BE49-F238E27FC236}">
                <a16:creationId xmlns:a16="http://schemas.microsoft.com/office/drawing/2014/main" id="{7F142C8D-EE4E-35C0-AA41-A6EBAB1FFC0F}"/>
              </a:ext>
            </a:extLst>
          </p:cNvPr>
          <p:cNvSpPr/>
          <p:nvPr/>
        </p:nvSpPr>
        <p:spPr>
          <a:xfrm rot="1247646">
            <a:off x="6381096" y="1135738"/>
            <a:ext cx="1800000" cy="1800000"/>
          </a:xfrm>
          <a:prstGeom prst="blockArc">
            <a:avLst>
              <a:gd name="adj1" fmla="val 8145941"/>
              <a:gd name="adj2" fmla="val 158579"/>
              <a:gd name="adj3" fmla="val 14035"/>
            </a:avLst>
          </a:prstGeom>
          <a:solidFill>
            <a:srgbClr val="40404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막힌 원호 1">
            <a:extLst>
              <a:ext uri="{FF2B5EF4-FFF2-40B4-BE49-F238E27FC236}">
                <a16:creationId xmlns:a16="http://schemas.microsoft.com/office/drawing/2014/main" id="{B8D28C53-BDD9-1AE6-54C5-A5F3E83073EA}"/>
              </a:ext>
            </a:extLst>
          </p:cNvPr>
          <p:cNvSpPr/>
          <p:nvPr/>
        </p:nvSpPr>
        <p:spPr>
          <a:xfrm rot="20090500">
            <a:off x="6114020" y="1086958"/>
            <a:ext cx="1800000" cy="1800000"/>
          </a:xfrm>
          <a:prstGeom prst="blockArc">
            <a:avLst>
              <a:gd name="adj1" fmla="val 10904526"/>
              <a:gd name="adj2" fmla="val 158579"/>
              <a:gd name="adj3" fmla="val 14035"/>
            </a:avLst>
          </a:prstGeom>
          <a:solidFill>
            <a:srgbClr val="FF0000">
              <a:alpha val="10000"/>
            </a:srgbClr>
          </a:solidFill>
          <a:ln>
            <a:solidFill>
              <a:srgbClr val="FF0000">
                <a:alpha val="50000"/>
              </a:srgbClr>
            </a:solidFill>
          </a:ln>
          <a:effectLst>
            <a:glow rad="381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306BC659-B8FE-6DE7-9768-927B3D9C56F6}"/>
              </a:ext>
            </a:extLst>
          </p:cNvPr>
          <p:cNvSpPr/>
          <p:nvPr/>
        </p:nvSpPr>
        <p:spPr>
          <a:xfrm rot="1247646">
            <a:off x="3706359" y="262716"/>
            <a:ext cx="1798097" cy="1800000"/>
          </a:xfrm>
          <a:prstGeom prst="blockArc">
            <a:avLst>
              <a:gd name="adj1" fmla="val 8145941"/>
              <a:gd name="adj2" fmla="val 158579"/>
              <a:gd name="adj3" fmla="val 14035"/>
            </a:avLst>
          </a:prstGeom>
          <a:gradFill flip="none" rotWithShape="1">
            <a:gsLst>
              <a:gs pos="0">
                <a:srgbClr val="FF0000"/>
              </a:gs>
              <a:gs pos="42000">
                <a:srgbClr val="FFC000"/>
              </a:gs>
              <a:gs pos="76000">
                <a:srgbClr val="92D050"/>
              </a:gs>
              <a:gs pos="100000">
                <a:srgbClr val="00B050"/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495A107-1395-307B-017B-F56383A18B1E}"/>
              </a:ext>
            </a:extLst>
          </p:cNvPr>
          <p:cNvGrpSpPr/>
          <p:nvPr/>
        </p:nvGrpSpPr>
        <p:grpSpPr>
          <a:xfrm>
            <a:off x="8984621" y="458349"/>
            <a:ext cx="1800000" cy="1800827"/>
            <a:chOff x="1969219" y="2683780"/>
            <a:chExt cx="1801905" cy="1800827"/>
          </a:xfrm>
        </p:grpSpPr>
        <p:sp>
          <p:nvSpPr>
            <p:cNvPr id="7" name="막힌 원호 6">
              <a:extLst>
                <a:ext uri="{FF2B5EF4-FFF2-40B4-BE49-F238E27FC236}">
                  <a16:creationId xmlns:a16="http://schemas.microsoft.com/office/drawing/2014/main" id="{83BC9897-8C57-FDA4-FFB1-32F96C674F21}"/>
                </a:ext>
              </a:extLst>
            </p:cNvPr>
            <p:cNvSpPr/>
            <p:nvPr/>
          </p:nvSpPr>
          <p:spPr>
            <a:xfrm rot="1247646">
              <a:off x="1969219" y="2683780"/>
              <a:ext cx="1800000" cy="1800000"/>
            </a:xfrm>
            <a:prstGeom prst="blockArc">
              <a:avLst>
                <a:gd name="adj1" fmla="val 8145941"/>
                <a:gd name="adj2" fmla="val 158579"/>
                <a:gd name="adj3" fmla="val 14035"/>
              </a:avLst>
            </a:prstGeom>
            <a:solidFill>
              <a:srgbClr val="FF0000">
                <a:alpha val="10000"/>
              </a:srgbClr>
            </a:solidFill>
            <a:ln>
              <a:solidFill>
                <a:srgbClr val="FF0000">
                  <a:alpha val="50000"/>
                </a:srgbClr>
              </a:solidFill>
            </a:ln>
            <a:effectLst>
              <a:glow rad="38100">
                <a:srgbClr val="FF0000">
                  <a:alpha val="2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막힌 원호 8">
              <a:extLst>
                <a:ext uri="{FF2B5EF4-FFF2-40B4-BE49-F238E27FC236}">
                  <a16:creationId xmlns:a16="http://schemas.microsoft.com/office/drawing/2014/main" id="{56BCFBAD-B308-B4AC-2E8B-E62BC65F3B7F}"/>
                </a:ext>
              </a:extLst>
            </p:cNvPr>
            <p:cNvSpPr/>
            <p:nvPr/>
          </p:nvSpPr>
          <p:spPr>
            <a:xfrm rot="9240000">
              <a:off x="1971124" y="2684607"/>
              <a:ext cx="1800000" cy="1800000"/>
            </a:xfrm>
            <a:prstGeom prst="blockArc">
              <a:avLst>
                <a:gd name="adj1" fmla="val 13772017"/>
                <a:gd name="adj2" fmla="val 158579"/>
                <a:gd name="adj3" fmla="val 14035"/>
              </a:avLst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EB6A27A-DEE1-5479-39D8-A1EAB9540438}"/>
              </a:ext>
            </a:extLst>
          </p:cNvPr>
          <p:cNvGrpSpPr/>
          <p:nvPr/>
        </p:nvGrpSpPr>
        <p:grpSpPr>
          <a:xfrm>
            <a:off x="7687112" y="4161540"/>
            <a:ext cx="1800001" cy="1800000"/>
            <a:chOff x="1812762" y="2531379"/>
            <a:chExt cx="1800001" cy="1800000"/>
          </a:xfrm>
        </p:grpSpPr>
        <p:sp>
          <p:nvSpPr>
            <p:cNvPr id="16" name="막힌 원호 15">
              <a:extLst>
                <a:ext uri="{FF2B5EF4-FFF2-40B4-BE49-F238E27FC236}">
                  <a16:creationId xmlns:a16="http://schemas.microsoft.com/office/drawing/2014/main" id="{A8FE214D-6626-C632-A036-8FE31D4FB4CF}"/>
                </a:ext>
              </a:extLst>
            </p:cNvPr>
            <p:cNvSpPr/>
            <p:nvPr/>
          </p:nvSpPr>
          <p:spPr>
            <a:xfrm rot="1247646">
              <a:off x="1812763" y="2531379"/>
              <a:ext cx="1800000" cy="1800000"/>
            </a:xfrm>
            <a:prstGeom prst="blockArc">
              <a:avLst>
                <a:gd name="adj1" fmla="val 7918221"/>
                <a:gd name="adj2" fmla="val 18727125"/>
                <a:gd name="adj3" fmla="val 14245"/>
              </a:avLst>
            </a:prstGeom>
            <a:solidFill>
              <a:srgbClr val="FF0000">
                <a:alpha val="10000"/>
              </a:srgbClr>
            </a:solidFill>
            <a:ln>
              <a:solidFill>
                <a:srgbClr val="FF0000">
                  <a:alpha val="50000"/>
                </a:srgbClr>
              </a:solidFill>
            </a:ln>
            <a:effectLst>
              <a:glow rad="38100">
                <a:srgbClr val="FF0000">
                  <a:alpha val="2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막힌 원호 16">
              <a:extLst>
                <a:ext uri="{FF2B5EF4-FFF2-40B4-BE49-F238E27FC236}">
                  <a16:creationId xmlns:a16="http://schemas.microsoft.com/office/drawing/2014/main" id="{92C1B69A-8EFC-804E-8FCB-5770C8F25C33}"/>
                </a:ext>
              </a:extLst>
            </p:cNvPr>
            <p:cNvSpPr/>
            <p:nvPr/>
          </p:nvSpPr>
          <p:spPr>
            <a:xfrm rot="9240000">
              <a:off x="1812762" y="2531379"/>
              <a:ext cx="1800000" cy="1800000"/>
            </a:xfrm>
            <a:prstGeom prst="blockArc">
              <a:avLst>
                <a:gd name="adj1" fmla="val 10774825"/>
                <a:gd name="adj2" fmla="val 21492135"/>
                <a:gd name="adj3" fmla="val 13752"/>
              </a:avLst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" name="그림 18" descr="블랙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C5D50E0-0508-8D7D-39AB-F5A386842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95" y="853740"/>
            <a:ext cx="1801108" cy="1803879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C9640B7-F7AD-9834-829E-3ABC3FCAF9EC}"/>
              </a:ext>
            </a:extLst>
          </p:cNvPr>
          <p:cNvCxnSpPr>
            <a:cxnSpLocks/>
          </p:cNvCxnSpPr>
          <p:nvPr/>
        </p:nvCxnSpPr>
        <p:spPr>
          <a:xfrm flipH="1">
            <a:off x="7888383" y="4253108"/>
            <a:ext cx="2324100" cy="1188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756DD7-DEA9-FEC9-F0D8-F8D74FDA26D4}"/>
              </a:ext>
            </a:extLst>
          </p:cNvPr>
          <p:cNvCxnSpPr>
            <a:cxnSpLocks/>
            <a:stCxn id="19" idx="3"/>
            <a:endCxn id="19" idx="1"/>
          </p:cNvCxnSpPr>
          <p:nvPr/>
        </p:nvCxnSpPr>
        <p:spPr>
          <a:xfrm flipH="1">
            <a:off x="7885195" y="1755680"/>
            <a:ext cx="1801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817FE71-6D2E-923A-DEC5-D3859B52B3DC}"/>
              </a:ext>
            </a:extLst>
          </p:cNvPr>
          <p:cNvGrpSpPr/>
          <p:nvPr/>
        </p:nvGrpSpPr>
        <p:grpSpPr>
          <a:xfrm>
            <a:off x="9658947" y="1464922"/>
            <a:ext cx="1800000" cy="1800827"/>
            <a:chOff x="1969219" y="2683780"/>
            <a:chExt cx="1801905" cy="1800827"/>
          </a:xfrm>
        </p:grpSpPr>
        <p:sp>
          <p:nvSpPr>
            <p:cNvPr id="33" name="막힌 원호 32">
              <a:extLst>
                <a:ext uri="{FF2B5EF4-FFF2-40B4-BE49-F238E27FC236}">
                  <a16:creationId xmlns:a16="http://schemas.microsoft.com/office/drawing/2014/main" id="{73A895DF-6B43-FCC8-E05D-CD779FE44DBA}"/>
                </a:ext>
              </a:extLst>
            </p:cNvPr>
            <p:cNvSpPr/>
            <p:nvPr/>
          </p:nvSpPr>
          <p:spPr>
            <a:xfrm rot="1247646">
              <a:off x="1969219" y="2683780"/>
              <a:ext cx="1800000" cy="1800000"/>
            </a:xfrm>
            <a:prstGeom prst="blockArc">
              <a:avLst>
                <a:gd name="adj1" fmla="val 8145941"/>
                <a:gd name="adj2" fmla="val 158579"/>
                <a:gd name="adj3" fmla="val 14035"/>
              </a:avLst>
            </a:prstGeom>
            <a:gradFill flip="none" rotWithShape="1">
              <a:gsLst>
                <a:gs pos="0">
                  <a:srgbClr val="FF0000"/>
                </a:gs>
                <a:gs pos="42000">
                  <a:srgbClr val="FFC000"/>
                </a:gs>
                <a:gs pos="76000">
                  <a:srgbClr val="92D050"/>
                </a:gs>
                <a:gs pos="100000">
                  <a:srgbClr val="00B050"/>
                </a:gs>
              </a:gsLst>
              <a:lin ang="10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막힌 원호 33">
              <a:extLst>
                <a:ext uri="{FF2B5EF4-FFF2-40B4-BE49-F238E27FC236}">
                  <a16:creationId xmlns:a16="http://schemas.microsoft.com/office/drawing/2014/main" id="{0EA8B7D6-5CF8-A79D-60C4-BBEEAC0C94CC}"/>
                </a:ext>
              </a:extLst>
            </p:cNvPr>
            <p:cNvSpPr/>
            <p:nvPr/>
          </p:nvSpPr>
          <p:spPr>
            <a:xfrm rot="9240000">
              <a:off x="1971124" y="2684607"/>
              <a:ext cx="1800000" cy="1800000"/>
            </a:xfrm>
            <a:prstGeom prst="blockArc">
              <a:avLst>
                <a:gd name="adj1" fmla="val 13772017"/>
                <a:gd name="adj2" fmla="val 158579"/>
                <a:gd name="adj3" fmla="val 14035"/>
              </a:avLst>
            </a:prstGeom>
            <a:solidFill>
              <a:schemeClr val="tx1">
                <a:alpha val="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원형: 비어 있음 29">
            <a:extLst>
              <a:ext uri="{FF2B5EF4-FFF2-40B4-BE49-F238E27FC236}">
                <a16:creationId xmlns:a16="http://schemas.microsoft.com/office/drawing/2014/main" id="{BFCC8F53-8116-3999-E7F7-281FC5DFB4EC}"/>
              </a:ext>
            </a:extLst>
          </p:cNvPr>
          <p:cNvSpPr/>
          <p:nvPr/>
        </p:nvSpPr>
        <p:spPr>
          <a:xfrm>
            <a:off x="5594933" y="4610542"/>
            <a:ext cx="1800000" cy="1800000"/>
          </a:xfrm>
          <a:prstGeom prst="donut">
            <a:avLst>
              <a:gd name="adj" fmla="val 13886"/>
            </a:avLst>
          </a:prstGeom>
          <a:gradFill>
            <a:gsLst>
              <a:gs pos="0">
                <a:srgbClr val="FF0000"/>
              </a:gs>
              <a:gs pos="42000">
                <a:srgbClr val="FFC000"/>
              </a:gs>
              <a:gs pos="76000">
                <a:srgbClr val="92D050"/>
              </a:gs>
              <a:gs pos="100000">
                <a:srgbClr val="00B05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원형: 비어 있음 34">
            <a:extLst>
              <a:ext uri="{FF2B5EF4-FFF2-40B4-BE49-F238E27FC236}">
                <a16:creationId xmlns:a16="http://schemas.microsoft.com/office/drawing/2014/main" id="{13FD8CB2-2F4B-E794-22AE-6AD367FAE52D}"/>
              </a:ext>
            </a:extLst>
          </p:cNvPr>
          <p:cNvSpPr/>
          <p:nvPr/>
        </p:nvSpPr>
        <p:spPr>
          <a:xfrm>
            <a:off x="3586434" y="4664986"/>
            <a:ext cx="1800000" cy="1800000"/>
          </a:xfrm>
          <a:prstGeom prst="donut">
            <a:avLst>
              <a:gd name="adj" fmla="val 13886"/>
            </a:avLst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35">
            <a:extLst>
              <a:ext uri="{FF2B5EF4-FFF2-40B4-BE49-F238E27FC236}">
                <a16:creationId xmlns:a16="http://schemas.microsoft.com/office/drawing/2014/main" id="{39BF719D-A78D-C97B-0B07-A82CE1BDE2B5}"/>
              </a:ext>
            </a:extLst>
          </p:cNvPr>
          <p:cNvSpPr/>
          <p:nvPr/>
        </p:nvSpPr>
        <p:spPr>
          <a:xfrm>
            <a:off x="4379683" y="794634"/>
            <a:ext cx="1800000" cy="1800000"/>
          </a:xfrm>
          <a:prstGeom prst="blockArc">
            <a:avLst>
              <a:gd name="adj1" fmla="val 10800000"/>
              <a:gd name="adj2" fmla="val 0"/>
              <a:gd name="adj3" fmla="val 13782"/>
            </a:avLst>
          </a:prstGeom>
          <a:solidFill>
            <a:srgbClr val="FF0000">
              <a:alpha val="10000"/>
            </a:srgbClr>
          </a:solidFill>
          <a:ln>
            <a:solidFill>
              <a:srgbClr val="FF0000">
                <a:alpha val="50000"/>
              </a:srgbClr>
            </a:solidFill>
          </a:ln>
          <a:effectLst>
            <a:glow rad="381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8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함현수</dc:creator>
  <cp:lastModifiedBy>함현수</cp:lastModifiedBy>
  <cp:revision>7</cp:revision>
  <dcterms:created xsi:type="dcterms:W3CDTF">2025-05-16T13:26:52Z</dcterms:created>
  <dcterms:modified xsi:type="dcterms:W3CDTF">2025-05-18T14:44:39Z</dcterms:modified>
</cp:coreProperties>
</file>