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00"/>
    <a:srgbClr val="404040"/>
    <a:srgbClr val="FFFFFF"/>
    <a:srgbClr val="00F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0246-1B14-0366-2BD4-F1CB3C68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542A0-2253-EA00-7043-89FD3F48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74B-E115-CBEB-5247-962C447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A6F34-4C6F-0157-DEC7-A269F89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EB76-3FFA-8538-3717-B87A9DC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BFE-CE66-7606-F37B-A0FED03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CA80E-7633-FEF8-CB4F-DCE09E61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0346-E375-56C1-D7FC-D13C234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8ADD-A50D-F961-918A-3FC824E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A318-1B3A-9AA5-B22D-531B5BDF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735F-FCB6-64AA-D1ED-B75FD50B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35E-4972-15BE-5994-E91FD38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1EBC-F2D7-262E-38F4-149AAC5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33D26-4A90-7604-3850-09F8174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EB13-7738-CB17-9F90-0F7F3C2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DD70-18C3-09F8-B116-B007FC9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D735-4E3D-EA4B-39C4-323C8DD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8548-E393-A44C-FE14-3E65B939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3BDE-3A0A-0B86-7F0F-2C78E6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5EA-101E-0D71-97AD-6046E04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A834-82BB-2D6C-6173-04ACA22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13DC-C709-736D-B9C5-2CD86880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3488-A89D-CF7B-222B-FF4244C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BE4-771E-6952-EDB0-8CE5D06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71F44-6A37-F87C-67CE-C2BF45A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736C-AAFF-3B9F-F2E6-F2A9C375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E2CD-72E7-3A18-8287-E8210008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CF93-EF61-7D66-66F6-8C632D9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A04-E053-564D-8D04-EDAB5141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CA4D0-3953-9123-47A3-1815B16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F9C6-C0CF-03B0-CFE7-2FDEA3C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8A7-601E-D031-D81C-5EDAC72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C53E0-FA32-61B6-416C-DEBB9DC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2D9C2-FF86-3F9D-09FE-4F5CA779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8694C-1672-2CBD-08E3-92247E15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85769-1F4F-4DCC-D7F2-8407BC72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8CD9-0F34-0597-D445-E695B46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E58C-819B-17F6-C994-8D2FD43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0F74B-254A-4E35-4165-0CDA5AF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EB71-11BB-4614-81D0-AE6D0B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87A5-384A-27EA-49CC-5DBE0D7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B5900-16F7-4FC2-16D7-6D3145A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0E225-A2A8-2C07-1BFA-AD7DBC6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74BB4-07C6-6587-A147-92DB4D4F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53D1C-0C16-3817-65C5-D7A58A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5E28A-1C14-FC1F-553B-508869D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80DA-A24A-67CC-16EA-349ED14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CDA1-C8B6-B0E3-56AA-799D70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AFEE-2F1A-E673-DADC-693CFC67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217A-9332-E51C-3409-5E4AFD8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2346-D1C6-16B2-45A3-BEB0E2D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D4F64-CEEE-56EB-B021-21B64050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5DF0-7E42-F552-13F4-A79E5C36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4A2D9-82CC-CFDB-71D4-2212BD60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CDF11-5D6E-D563-963D-43D4C14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C5E42-C043-ACB5-CBB3-1748597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CE8A-3C28-4F1E-831E-AFBEF3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36B6-BD79-4DD2-D436-0812A43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AD964-1CCA-59C6-EEA8-23EDF56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22EF5-D6D2-4D52-F776-90F5F3C5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F07B-D440-1FC0-9FA1-01AAC199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3B444-461C-43DF-9895-EF8F91AA3F2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3E3-5D77-F10E-4340-AF95B06F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0126-321D-A8DA-10F8-96E78BA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 4">
            <a:extLst>
              <a:ext uri="{FF2B5EF4-FFF2-40B4-BE49-F238E27FC236}">
                <a16:creationId xmlns:a16="http://schemas.microsoft.com/office/drawing/2014/main" id="{7F142C8D-EE4E-35C0-AA41-A6EBAB1FFC0F}"/>
              </a:ext>
            </a:extLst>
          </p:cNvPr>
          <p:cNvSpPr/>
          <p:nvPr/>
        </p:nvSpPr>
        <p:spPr>
          <a:xfrm rot="1247646">
            <a:off x="6381096" y="1135738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>
            <a:extLst>
              <a:ext uri="{FF2B5EF4-FFF2-40B4-BE49-F238E27FC236}">
                <a16:creationId xmlns:a16="http://schemas.microsoft.com/office/drawing/2014/main" id="{B8D28C53-BDD9-1AE6-54C5-A5F3E83073EA}"/>
              </a:ext>
            </a:extLst>
          </p:cNvPr>
          <p:cNvSpPr/>
          <p:nvPr/>
        </p:nvSpPr>
        <p:spPr>
          <a:xfrm rot="20090500">
            <a:off x="6114020" y="1086958"/>
            <a:ext cx="1800000" cy="1800000"/>
          </a:xfrm>
          <a:prstGeom prst="blockArc">
            <a:avLst>
              <a:gd name="adj1" fmla="val 10904526"/>
              <a:gd name="adj2" fmla="val 158579"/>
              <a:gd name="adj3" fmla="val 14035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06BC659-B8FE-6DE7-9768-927B3D9C56F6}"/>
              </a:ext>
            </a:extLst>
          </p:cNvPr>
          <p:cNvSpPr/>
          <p:nvPr/>
        </p:nvSpPr>
        <p:spPr>
          <a:xfrm rot="1247646">
            <a:off x="3706359" y="262716"/>
            <a:ext cx="1798097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gradFill flip="none" rotWithShape="1"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95A107-1395-307B-017B-F56383A18B1E}"/>
              </a:ext>
            </a:extLst>
          </p:cNvPr>
          <p:cNvGrpSpPr/>
          <p:nvPr/>
        </p:nvGrpSpPr>
        <p:grpSpPr>
          <a:xfrm>
            <a:off x="8984621" y="458349"/>
            <a:ext cx="1800000" cy="1800827"/>
            <a:chOff x="1969219" y="2683780"/>
            <a:chExt cx="1801905" cy="1800827"/>
          </a:xfrm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83BC9897-8C57-FDA4-FFB1-32F96C674F21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56BCFBAD-B308-B4AC-2E8B-E62BC65F3B7F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6A27A-DEE1-5479-39D8-A1EAB9540438}"/>
              </a:ext>
            </a:extLst>
          </p:cNvPr>
          <p:cNvGrpSpPr/>
          <p:nvPr/>
        </p:nvGrpSpPr>
        <p:grpSpPr>
          <a:xfrm>
            <a:off x="7687112" y="4161540"/>
            <a:ext cx="1800001" cy="1800000"/>
            <a:chOff x="1812762" y="2531379"/>
            <a:chExt cx="1800001" cy="1800000"/>
          </a:xfrm>
        </p:grpSpPr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A8FE214D-6626-C632-A036-8FE31D4FB4CF}"/>
                </a:ext>
              </a:extLst>
            </p:cNvPr>
            <p:cNvSpPr/>
            <p:nvPr/>
          </p:nvSpPr>
          <p:spPr>
            <a:xfrm rot="1247646">
              <a:off x="1812763" y="2531379"/>
              <a:ext cx="1800000" cy="1800000"/>
            </a:xfrm>
            <a:prstGeom prst="blockArc">
              <a:avLst>
                <a:gd name="adj1" fmla="val 7918221"/>
                <a:gd name="adj2" fmla="val 18727125"/>
                <a:gd name="adj3" fmla="val 142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92C1B69A-8EFC-804E-8FCB-5770C8F25C33}"/>
                </a:ext>
              </a:extLst>
            </p:cNvPr>
            <p:cNvSpPr/>
            <p:nvPr/>
          </p:nvSpPr>
          <p:spPr>
            <a:xfrm rot="9240000">
              <a:off x="1812762" y="2531379"/>
              <a:ext cx="1800000" cy="1800000"/>
            </a:xfrm>
            <a:prstGeom prst="blockArc">
              <a:avLst>
                <a:gd name="adj1" fmla="val 10774825"/>
                <a:gd name="adj2" fmla="val 21492135"/>
                <a:gd name="adj3" fmla="val 13752"/>
              </a:avLst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 descr="블랙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5D50E0-0508-8D7D-39AB-F5A38684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95" y="853740"/>
            <a:ext cx="1801108" cy="180387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756DD7-DEA9-FEC9-F0D8-F8D74FDA26D4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7885195" y="1755680"/>
            <a:ext cx="180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17FE71-6D2E-923A-DEC5-D3859B52B3DC}"/>
              </a:ext>
            </a:extLst>
          </p:cNvPr>
          <p:cNvGrpSpPr/>
          <p:nvPr/>
        </p:nvGrpSpPr>
        <p:grpSpPr>
          <a:xfrm>
            <a:off x="9658947" y="1464922"/>
            <a:ext cx="1800000" cy="1800827"/>
            <a:chOff x="1969219" y="2683780"/>
            <a:chExt cx="1801905" cy="1800827"/>
          </a:xfrm>
        </p:grpSpPr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73A895DF-6B43-FCC8-E05D-CD779FE44DBA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gradFill flip="none" rotWithShape="1">
              <a:gsLst>
                <a:gs pos="0">
                  <a:srgbClr val="FF0000"/>
                </a:gs>
                <a:gs pos="42000">
                  <a:srgbClr val="FFC000"/>
                </a:gs>
                <a:gs pos="76000">
                  <a:srgbClr val="92D050"/>
                </a:gs>
                <a:gs pos="100000">
                  <a:srgbClr val="00B050"/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0EA8B7D6-5CF8-A79D-60C4-BBEEAC0C94CC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chemeClr val="tx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BFCC8F53-8116-3999-E7F7-281FC5DFB4EC}"/>
              </a:ext>
            </a:extLst>
          </p:cNvPr>
          <p:cNvSpPr/>
          <p:nvPr/>
        </p:nvSpPr>
        <p:spPr>
          <a:xfrm>
            <a:off x="5655353" y="3358397"/>
            <a:ext cx="1800000" cy="1800000"/>
          </a:xfrm>
          <a:prstGeom prst="donut">
            <a:avLst>
              <a:gd name="adj" fmla="val 13886"/>
            </a:avLst>
          </a:prstGeom>
          <a:gradFill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13FD8CB2-2F4B-E794-22AE-6AD367FAE52D}"/>
              </a:ext>
            </a:extLst>
          </p:cNvPr>
          <p:cNvSpPr/>
          <p:nvPr/>
        </p:nvSpPr>
        <p:spPr>
          <a:xfrm>
            <a:off x="3586434" y="4664986"/>
            <a:ext cx="1800000" cy="1800000"/>
          </a:xfrm>
          <a:prstGeom prst="donut">
            <a:avLst>
              <a:gd name="adj" fmla="val 13886"/>
            </a:avLst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39BF719D-A78D-C97B-0B07-A82CE1BDE2B5}"/>
              </a:ext>
            </a:extLst>
          </p:cNvPr>
          <p:cNvSpPr/>
          <p:nvPr/>
        </p:nvSpPr>
        <p:spPr>
          <a:xfrm>
            <a:off x="4379683" y="794634"/>
            <a:ext cx="1800000" cy="1800000"/>
          </a:xfrm>
          <a:prstGeom prst="blockArc">
            <a:avLst>
              <a:gd name="adj1" fmla="val 10800000"/>
              <a:gd name="adj2" fmla="val 0"/>
              <a:gd name="adj3" fmla="val 13782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EB2DCD-3AE7-1EA8-8BC6-C1DCBCB4CA81}"/>
              </a:ext>
            </a:extLst>
          </p:cNvPr>
          <p:cNvCxnSpPr>
            <a:cxnSpLocks/>
          </p:cNvCxnSpPr>
          <p:nvPr/>
        </p:nvCxnSpPr>
        <p:spPr>
          <a:xfrm flipH="1">
            <a:off x="5663566" y="3789587"/>
            <a:ext cx="1511139" cy="1150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C2760-8C92-374C-7A38-2855398C92FB}"/>
              </a:ext>
            </a:extLst>
          </p:cNvPr>
          <p:cNvCxnSpPr>
            <a:cxnSpLocks/>
          </p:cNvCxnSpPr>
          <p:nvPr/>
        </p:nvCxnSpPr>
        <p:spPr>
          <a:xfrm flipH="1" flipV="1">
            <a:off x="5758598" y="4152900"/>
            <a:ext cx="3247138" cy="437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막힌 원호 30">
            <a:extLst>
              <a:ext uri="{FF2B5EF4-FFF2-40B4-BE49-F238E27FC236}">
                <a16:creationId xmlns:a16="http://schemas.microsoft.com/office/drawing/2014/main" id="{EF8F8A8B-0635-BAED-0548-037CF55D1C3C}"/>
              </a:ext>
            </a:extLst>
          </p:cNvPr>
          <p:cNvSpPr/>
          <p:nvPr/>
        </p:nvSpPr>
        <p:spPr>
          <a:xfrm rot="1247646">
            <a:off x="5655353" y="3358397"/>
            <a:ext cx="1800000" cy="1800000"/>
          </a:xfrm>
          <a:prstGeom prst="blockArc">
            <a:avLst>
              <a:gd name="adj1" fmla="val 7918221"/>
              <a:gd name="adj2" fmla="val 3692070"/>
              <a:gd name="adj3" fmla="val 13701"/>
            </a:avLst>
          </a:prstGeom>
          <a:solidFill>
            <a:srgbClr val="0070C0">
              <a:alpha val="10000"/>
            </a:srgbClr>
          </a:solidFill>
          <a:ln>
            <a:solidFill>
              <a:srgbClr val="0070C0">
                <a:alpha val="50000"/>
              </a:srgbClr>
            </a:solidFill>
          </a:ln>
          <a:effectLst>
            <a:glow rad="38100">
              <a:srgbClr val="0070C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F2C2887-B9E4-E913-59EB-68A9C50D690C}"/>
              </a:ext>
            </a:extLst>
          </p:cNvPr>
          <p:cNvCxnSpPr>
            <a:cxnSpLocks/>
          </p:cNvCxnSpPr>
          <p:nvPr/>
        </p:nvCxnSpPr>
        <p:spPr>
          <a:xfrm rot="4680000" flipH="1">
            <a:off x="5256417" y="4432780"/>
            <a:ext cx="2672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폰트, 그래픽, 텍스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021C44-8131-5084-5825-5AC9CD1B4E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r="7411" b="18275"/>
          <a:stretch/>
        </p:blipFill>
        <p:spPr>
          <a:xfrm>
            <a:off x="1539433" y="731858"/>
            <a:ext cx="1800000" cy="1800000"/>
          </a:xfrm>
          <a:prstGeom prst="rect">
            <a:avLst/>
          </a:prstGeom>
        </p:spPr>
      </p:pic>
      <p:pic>
        <p:nvPicPr>
          <p:cNvPr id="9" name="그림 8" descr="원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B187B7F-622C-1730-8342-9A05B39143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3" t="9547" r="16438" b="22963"/>
          <a:stretch/>
        </p:blipFill>
        <p:spPr>
          <a:xfrm>
            <a:off x="1689903" y="2653255"/>
            <a:ext cx="1800000" cy="1800000"/>
          </a:xfrm>
          <a:prstGeom prst="rect">
            <a:avLst/>
          </a:prstGeom>
        </p:spPr>
      </p:pic>
      <p:pic>
        <p:nvPicPr>
          <p:cNvPr id="11" name="그림 10" descr="상징, 그래픽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4B0EDA-7606-4477-C7AD-9EEC8D8E63F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522" r="10913" b="19838"/>
          <a:stretch/>
        </p:blipFill>
        <p:spPr>
          <a:xfrm>
            <a:off x="1689903" y="4757194"/>
            <a:ext cx="1800000" cy="1800000"/>
          </a:xfrm>
          <a:prstGeom prst="rect">
            <a:avLst/>
          </a:prstGeom>
        </p:spPr>
      </p:pic>
      <p:pic>
        <p:nvPicPr>
          <p:cNvPr id="13" name="그림 12" descr="폰트, 그래픽, 로고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609A65-4ED0-1916-016B-BB9A4B38266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r="7063" b="14109"/>
          <a:stretch/>
        </p:blipFill>
        <p:spPr>
          <a:xfrm>
            <a:off x="4653023" y="113697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1899FB8A-C500-79E9-95B1-7FF922957027}"/>
              </a:ext>
            </a:extLst>
          </p:cNvPr>
          <p:cNvGrpSpPr/>
          <p:nvPr/>
        </p:nvGrpSpPr>
        <p:grpSpPr>
          <a:xfrm>
            <a:off x="1985818" y="3157647"/>
            <a:ext cx="6480000" cy="540000"/>
            <a:chOff x="1985818" y="3157647"/>
            <a:chExt cx="6480000" cy="5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7024BA-2D9F-81DC-87CD-73720497EED7}"/>
                </a:ext>
              </a:extLst>
            </p:cNvPr>
            <p:cNvSpPr/>
            <p:nvPr/>
          </p:nvSpPr>
          <p:spPr>
            <a:xfrm>
              <a:off x="1985818" y="3157647"/>
              <a:ext cx="6480000" cy="54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73BD134-735C-6ECF-B308-11B6CEEAAF1E}"/>
                </a:ext>
              </a:extLst>
            </p:cNvPr>
            <p:cNvGrpSpPr/>
            <p:nvPr/>
          </p:nvGrpSpPr>
          <p:grpSpPr>
            <a:xfrm>
              <a:off x="2484280" y="3165309"/>
              <a:ext cx="5483082" cy="136056"/>
              <a:chOff x="2484280" y="3165309"/>
              <a:chExt cx="5483082" cy="13605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A4A2F7E-9DA8-D6BD-0EEE-A8E7114CA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28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29078FC-FACE-0E87-808F-AB499DB12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74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6C19B47-7CFC-063D-A359-BFD0524BC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120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CCE4821C-3134-ABB8-AA6D-B2BE01795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66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9EC6788-CEBE-3725-EE52-AFB9A2644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12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A92F671-ED28-5D01-1755-B2E06CC10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59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4609A4C-E74B-6314-4F88-7B428CF4B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5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EDD821-8643-DA6A-E86E-2B8C5683E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1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1D99A43-11BE-AC2E-F6ED-C0836B034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197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4D66B52-CC44-781D-8E85-C0118FDC7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43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540156ED-C8F3-61A2-739E-1E148F566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890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858390F-F9D1-FBC3-150F-AED845390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36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C4D0591-A5F2-9A22-D8AB-2BA4EC46D6F0}"/>
                </a:ext>
              </a:extLst>
            </p:cNvPr>
            <p:cNvGrpSpPr/>
            <p:nvPr/>
          </p:nvGrpSpPr>
          <p:grpSpPr>
            <a:xfrm>
              <a:off x="2321299" y="3296842"/>
              <a:ext cx="5842729" cy="261610"/>
              <a:chOff x="2313679" y="3242981"/>
              <a:chExt cx="584272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61A872-DF22-6CFD-5AD2-8BD05E54DFEB}"/>
                  </a:ext>
                </a:extLst>
              </p:cNvPr>
              <p:cNvSpPr txBox="1"/>
              <p:nvPr/>
            </p:nvSpPr>
            <p:spPr>
              <a:xfrm>
                <a:off x="7776176" y="324298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29BBA9-3FFB-3D61-E9B3-75F6BB168E16}"/>
                  </a:ext>
                </a:extLst>
              </p:cNvPr>
              <p:cNvSpPr txBox="1"/>
              <p:nvPr/>
            </p:nvSpPr>
            <p:spPr>
              <a:xfrm>
                <a:off x="7277691" y="324298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9EA73-7D6A-4233-E16E-37D5B85C3C3C}"/>
                  </a:ext>
                </a:extLst>
              </p:cNvPr>
              <p:cNvSpPr txBox="1"/>
              <p:nvPr/>
            </p:nvSpPr>
            <p:spPr>
              <a:xfrm>
                <a:off x="6800045" y="3242981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EAEEFB-2011-C2EF-C661-F344FF939E00}"/>
                  </a:ext>
                </a:extLst>
              </p:cNvPr>
              <p:cNvSpPr txBox="1"/>
              <p:nvPr/>
            </p:nvSpPr>
            <p:spPr>
              <a:xfrm>
                <a:off x="3813142" y="3242981"/>
                <a:ext cx="3305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4BEF1-15ED-2F30-DD2D-ACDCF6BAE794}"/>
                  </a:ext>
                </a:extLst>
              </p:cNvPr>
              <p:cNvSpPr txBox="1"/>
              <p:nvPr/>
            </p:nvSpPr>
            <p:spPr>
              <a:xfrm>
                <a:off x="6289537" y="3242981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67428B-1C8B-A446-A82B-1C146954F700}"/>
                  </a:ext>
                </a:extLst>
              </p:cNvPr>
              <p:cNvSpPr txBox="1"/>
              <p:nvPr/>
            </p:nvSpPr>
            <p:spPr>
              <a:xfrm>
                <a:off x="4294796" y="324298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E8C69A-54E0-043A-DA68-6C4853360CA0}"/>
                  </a:ext>
                </a:extLst>
              </p:cNvPr>
              <p:cNvSpPr txBox="1"/>
              <p:nvPr/>
            </p:nvSpPr>
            <p:spPr>
              <a:xfrm>
                <a:off x="5795060" y="3242981"/>
                <a:ext cx="354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6D7E85-42A6-F6B5-5B50-4A14E7BF7EEA}"/>
                  </a:ext>
                </a:extLst>
              </p:cNvPr>
              <p:cNvSpPr txBox="1"/>
              <p:nvPr/>
            </p:nvSpPr>
            <p:spPr>
              <a:xfrm>
                <a:off x="4789273" y="3242981"/>
                <a:ext cx="372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8FBE91-1A31-95BA-579B-7366D5D1C056}"/>
                  </a:ext>
                </a:extLst>
              </p:cNvPr>
              <p:cNvSpPr txBox="1"/>
              <p:nvPr/>
            </p:nvSpPr>
            <p:spPr>
              <a:xfrm>
                <a:off x="5313406" y="3242981"/>
                <a:ext cx="3209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93EB64-2AA9-0C8D-0877-EB07A580D66B}"/>
                  </a:ext>
                </a:extLst>
              </p:cNvPr>
              <p:cNvSpPr txBox="1"/>
              <p:nvPr/>
            </p:nvSpPr>
            <p:spPr>
              <a:xfrm>
                <a:off x="3289811" y="324298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7427F6-357A-4D17-B187-30E6C508B2B8}"/>
                  </a:ext>
                </a:extLst>
              </p:cNvPr>
              <p:cNvSpPr txBox="1"/>
              <p:nvPr/>
            </p:nvSpPr>
            <p:spPr>
              <a:xfrm>
                <a:off x="2313679" y="3242981"/>
                <a:ext cx="3385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B99760-5306-9830-8496-842CD40E7E0E}"/>
                  </a:ext>
                </a:extLst>
              </p:cNvPr>
              <p:cNvSpPr txBox="1"/>
              <p:nvPr/>
            </p:nvSpPr>
            <p:spPr>
              <a:xfrm>
                <a:off x="2795333" y="3242981"/>
                <a:ext cx="372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F53B920-BA70-8F29-026D-205B72435B99}"/>
                </a:ext>
              </a:extLst>
            </p:cNvPr>
            <p:cNvGrpSpPr/>
            <p:nvPr/>
          </p:nvGrpSpPr>
          <p:grpSpPr>
            <a:xfrm>
              <a:off x="2482956" y="3561591"/>
              <a:ext cx="5483082" cy="136056"/>
              <a:chOff x="2484280" y="3165309"/>
              <a:chExt cx="5483082" cy="136056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8AA30D3-4E3B-F86C-672D-AC2F4148A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28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E1E2829-7D6E-6F4B-F0E8-3ABCC7D3A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74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D5CFFC0-0E1F-960A-D337-91CBFD0CE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120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9CE4163-7375-F01F-3AB9-F710C7484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66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DD00202-1F56-0B6F-0B8A-48F046A85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12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6EAD31F-0741-17B3-2A9D-F271D18E5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59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3791620-A5DE-A7AD-2EAF-432F81348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5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31D2F66F-7A12-DA01-F7A2-3B8BC2162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1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7A2D7E8-5CFA-4501-7806-EDE7BE82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197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C6143E3-FAEF-19F7-A49C-58369289F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43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D6CC0B9-8713-2B0B-28AD-085D3C4EF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890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368ADB0C-C6F1-F6FD-347E-5E3602114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36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0312B3-A4BE-29D9-0806-D70077FAB4AD}"/>
              </a:ext>
            </a:extLst>
          </p:cNvPr>
          <p:cNvSpPr/>
          <p:nvPr/>
        </p:nvSpPr>
        <p:spPr>
          <a:xfrm>
            <a:off x="2080260" y="1905000"/>
            <a:ext cx="6480000" cy="5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C2B693A-B2FA-A2AB-69AB-893B74566C4F}"/>
              </a:ext>
            </a:extLst>
          </p:cNvPr>
          <p:cNvGrpSpPr/>
          <p:nvPr/>
        </p:nvGrpSpPr>
        <p:grpSpPr>
          <a:xfrm>
            <a:off x="146658" y="185089"/>
            <a:ext cx="4817166" cy="4472608"/>
            <a:chOff x="2696818" y="967409"/>
            <a:chExt cx="4817166" cy="4472608"/>
          </a:xfrm>
        </p:grpSpPr>
        <p:pic>
          <p:nvPicPr>
            <p:cNvPr id="5" name="그림 4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7F4F8BE-60F5-6884-FA8F-E6A5CA7F5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950CBC-0A71-96ED-EFA8-F4B1A07FAD81}"/>
                </a:ext>
              </a:extLst>
            </p:cNvPr>
            <p:cNvSpPr txBox="1"/>
            <p:nvPr/>
          </p:nvSpPr>
          <p:spPr>
            <a:xfrm>
              <a:off x="3547122" y="1192700"/>
              <a:ext cx="3116559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A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+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4E9A0AC-0BA3-2126-6236-1BAE14D1C5D2}"/>
              </a:ext>
            </a:extLst>
          </p:cNvPr>
          <p:cNvGrpSpPr/>
          <p:nvPr/>
        </p:nvGrpSpPr>
        <p:grpSpPr>
          <a:xfrm>
            <a:off x="1278834" y="0"/>
            <a:ext cx="4817166" cy="4472608"/>
            <a:chOff x="2696818" y="967409"/>
            <a:chExt cx="4817166" cy="4472608"/>
          </a:xfrm>
        </p:grpSpPr>
        <p:pic>
          <p:nvPicPr>
            <p:cNvPr id="9" name="그림 8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56582FC-A95A-A237-0FD9-BD43568D9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F311FB-DF6C-79D4-C8CA-338E019CEBC8}"/>
                </a:ext>
              </a:extLst>
            </p:cNvPr>
            <p:cNvSpPr txBox="1"/>
            <p:nvPr/>
          </p:nvSpPr>
          <p:spPr>
            <a:xfrm>
              <a:off x="3398043" y="1192700"/>
              <a:ext cx="3414717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A0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6DB9AA1-959E-3E3E-7301-45513C355680}"/>
              </a:ext>
            </a:extLst>
          </p:cNvPr>
          <p:cNvGrpSpPr/>
          <p:nvPr/>
        </p:nvGrpSpPr>
        <p:grpSpPr>
          <a:xfrm>
            <a:off x="3121329" y="3980"/>
            <a:ext cx="4817166" cy="4472608"/>
            <a:chOff x="2696818" y="967409"/>
            <a:chExt cx="4817166" cy="4472608"/>
          </a:xfrm>
        </p:grpSpPr>
        <p:pic>
          <p:nvPicPr>
            <p:cNvPr id="12" name="그림 11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DD93A42-D977-898F-D278-583D2D50C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2B9421-E138-74CB-1B95-2F09AF8945C4}"/>
                </a:ext>
              </a:extLst>
            </p:cNvPr>
            <p:cNvSpPr txBox="1"/>
            <p:nvPr/>
          </p:nvSpPr>
          <p:spPr>
            <a:xfrm>
              <a:off x="3566358" y="1192700"/>
              <a:ext cx="3078086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A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-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314F0D8-28CC-F452-55A9-8E3E68DA1C81}"/>
              </a:ext>
            </a:extLst>
          </p:cNvPr>
          <p:cNvGrpSpPr/>
          <p:nvPr/>
        </p:nvGrpSpPr>
        <p:grpSpPr>
          <a:xfrm>
            <a:off x="6377872" y="297734"/>
            <a:ext cx="4817166" cy="4472608"/>
            <a:chOff x="2696818" y="967409"/>
            <a:chExt cx="4817166" cy="4472608"/>
          </a:xfrm>
        </p:grpSpPr>
        <p:pic>
          <p:nvPicPr>
            <p:cNvPr id="15" name="그림 14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B16AA39-D380-0ECB-0349-E5FBD3D75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B13C7-289A-7270-E8AE-BE626C16C58D}"/>
                </a:ext>
              </a:extLst>
            </p:cNvPr>
            <p:cNvSpPr txBox="1"/>
            <p:nvPr/>
          </p:nvSpPr>
          <p:spPr>
            <a:xfrm>
              <a:off x="3505444" y="1192700"/>
              <a:ext cx="3199915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B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-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A5C6AF-71AB-55B4-E70E-6296BB1B7347}"/>
              </a:ext>
            </a:extLst>
          </p:cNvPr>
          <p:cNvGrpSpPr/>
          <p:nvPr/>
        </p:nvGrpSpPr>
        <p:grpSpPr>
          <a:xfrm>
            <a:off x="10062862" y="-1319915"/>
            <a:ext cx="4817166" cy="4472608"/>
            <a:chOff x="2696818" y="967409"/>
            <a:chExt cx="4817166" cy="4472608"/>
          </a:xfrm>
        </p:grpSpPr>
        <p:pic>
          <p:nvPicPr>
            <p:cNvPr id="18" name="그림 17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E8A95EF-F190-7CB8-3DC8-DFCCAA14A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F12B01-9B99-F03D-4891-3B0F3FD93F4B}"/>
                </a:ext>
              </a:extLst>
            </p:cNvPr>
            <p:cNvSpPr txBox="1"/>
            <p:nvPr/>
          </p:nvSpPr>
          <p:spPr>
            <a:xfrm>
              <a:off x="3486208" y="1192700"/>
              <a:ext cx="3238387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B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+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79D3CC-21D9-F9B3-2320-5C620640B22B}"/>
              </a:ext>
            </a:extLst>
          </p:cNvPr>
          <p:cNvGrpSpPr/>
          <p:nvPr/>
        </p:nvGrpSpPr>
        <p:grpSpPr>
          <a:xfrm>
            <a:off x="10211941" y="1960003"/>
            <a:ext cx="4817166" cy="4472608"/>
            <a:chOff x="2696818" y="967409"/>
            <a:chExt cx="4817166" cy="4472608"/>
          </a:xfrm>
        </p:grpSpPr>
        <p:pic>
          <p:nvPicPr>
            <p:cNvPr id="21" name="그림 20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19601AA-91F5-5733-A12E-BFF712092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5F9364-42E6-E2C7-8A37-0EFF506DF415}"/>
                </a:ext>
              </a:extLst>
            </p:cNvPr>
            <p:cNvSpPr txBox="1"/>
            <p:nvPr/>
          </p:nvSpPr>
          <p:spPr>
            <a:xfrm>
              <a:off x="3337130" y="1192700"/>
              <a:ext cx="3536546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B0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4CFB7C-FC52-25FC-E900-522A84F67776}"/>
              </a:ext>
            </a:extLst>
          </p:cNvPr>
          <p:cNvGrpSpPr/>
          <p:nvPr/>
        </p:nvGrpSpPr>
        <p:grpSpPr>
          <a:xfrm>
            <a:off x="221198" y="2457615"/>
            <a:ext cx="4817166" cy="4472608"/>
            <a:chOff x="2696818" y="967409"/>
            <a:chExt cx="4817166" cy="4472608"/>
          </a:xfrm>
        </p:grpSpPr>
        <p:pic>
          <p:nvPicPr>
            <p:cNvPr id="24" name="그림 23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527D051-746C-C43E-BC40-DB0F7DB39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22E044-C169-DC90-AED6-BDD9940003B5}"/>
                </a:ext>
              </a:extLst>
            </p:cNvPr>
            <p:cNvSpPr txBox="1"/>
            <p:nvPr/>
          </p:nvSpPr>
          <p:spPr>
            <a:xfrm>
              <a:off x="3505444" y="1192700"/>
              <a:ext cx="3199915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C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-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FF22471-66FE-D142-CE66-06BC0EEE8F7C}"/>
              </a:ext>
            </a:extLst>
          </p:cNvPr>
          <p:cNvGrpSpPr/>
          <p:nvPr/>
        </p:nvGrpSpPr>
        <p:grpSpPr>
          <a:xfrm>
            <a:off x="3219113" y="2642704"/>
            <a:ext cx="4817166" cy="4472608"/>
            <a:chOff x="2696818" y="967409"/>
            <a:chExt cx="4817166" cy="4472608"/>
          </a:xfrm>
        </p:grpSpPr>
        <p:pic>
          <p:nvPicPr>
            <p:cNvPr id="27" name="그림 26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97952EF-F582-4E25-C341-DFD3AA567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905739-5F22-A4D3-CFC2-D55DC661B307}"/>
                </a:ext>
              </a:extLst>
            </p:cNvPr>
            <p:cNvSpPr txBox="1"/>
            <p:nvPr/>
          </p:nvSpPr>
          <p:spPr>
            <a:xfrm>
              <a:off x="3481399" y="1192700"/>
              <a:ext cx="3248005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C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+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C69484E-5475-1E8A-8FFD-A05320568BC6}"/>
              </a:ext>
            </a:extLst>
          </p:cNvPr>
          <p:cNvGrpSpPr/>
          <p:nvPr/>
        </p:nvGrpSpPr>
        <p:grpSpPr>
          <a:xfrm>
            <a:off x="6797225" y="3429000"/>
            <a:ext cx="4817166" cy="4472608"/>
            <a:chOff x="2696818" y="967409"/>
            <a:chExt cx="4817166" cy="4472608"/>
          </a:xfrm>
        </p:grpSpPr>
        <p:pic>
          <p:nvPicPr>
            <p:cNvPr id="30" name="그림 29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549F0D2-F28C-0591-BB68-432E04A9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B5136-FF00-4D08-DA63-E878C1E5DB70}"/>
                </a:ext>
              </a:extLst>
            </p:cNvPr>
            <p:cNvSpPr txBox="1"/>
            <p:nvPr/>
          </p:nvSpPr>
          <p:spPr>
            <a:xfrm>
              <a:off x="3332320" y="1192700"/>
              <a:ext cx="3546164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C0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91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4F03648-392E-A011-4620-EA5D9868EBC3}"/>
              </a:ext>
            </a:extLst>
          </p:cNvPr>
          <p:cNvGrpSpPr/>
          <p:nvPr/>
        </p:nvGrpSpPr>
        <p:grpSpPr>
          <a:xfrm>
            <a:off x="536158" y="689775"/>
            <a:ext cx="4817166" cy="4472608"/>
            <a:chOff x="2696818" y="967409"/>
            <a:chExt cx="4817166" cy="4472608"/>
          </a:xfrm>
        </p:grpSpPr>
        <p:pic>
          <p:nvPicPr>
            <p:cNvPr id="5" name="그림 4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017FF4-88DE-6A6B-4941-6DC13D26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9B2E28-23A7-7C2E-C3EF-B0F0626FEC1A}"/>
                </a:ext>
              </a:extLst>
            </p:cNvPr>
            <p:cNvSpPr txBox="1"/>
            <p:nvPr/>
          </p:nvSpPr>
          <p:spPr>
            <a:xfrm>
              <a:off x="3505444" y="1192700"/>
              <a:ext cx="3199915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D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-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1D0F6E-57A8-F28B-5956-26B86EF7AAA3}"/>
              </a:ext>
            </a:extLst>
          </p:cNvPr>
          <p:cNvGrpSpPr/>
          <p:nvPr/>
        </p:nvGrpSpPr>
        <p:grpSpPr>
          <a:xfrm>
            <a:off x="3534073" y="874864"/>
            <a:ext cx="4817166" cy="4472608"/>
            <a:chOff x="2696818" y="967409"/>
            <a:chExt cx="4817166" cy="4472608"/>
          </a:xfrm>
        </p:grpSpPr>
        <p:pic>
          <p:nvPicPr>
            <p:cNvPr id="8" name="그림 7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F9E1C58-A0A7-F9B5-3EE7-B0036DAB2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81C017-02A0-C895-D9EA-5E10F0CA1EB0}"/>
                </a:ext>
              </a:extLst>
            </p:cNvPr>
            <p:cNvSpPr txBox="1"/>
            <p:nvPr/>
          </p:nvSpPr>
          <p:spPr>
            <a:xfrm>
              <a:off x="3481399" y="1192700"/>
              <a:ext cx="3248005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D</a:t>
              </a:r>
              <a:r>
                <a:rPr lang="en-US" altLang="ko-KR" sz="27000" baseline="30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+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CC7F99-FEA0-312C-5258-97A7A1484FD8}"/>
              </a:ext>
            </a:extLst>
          </p:cNvPr>
          <p:cNvGrpSpPr/>
          <p:nvPr/>
        </p:nvGrpSpPr>
        <p:grpSpPr>
          <a:xfrm>
            <a:off x="7112185" y="1661160"/>
            <a:ext cx="4817166" cy="4472608"/>
            <a:chOff x="2696818" y="967409"/>
            <a:chExt cx="4817166" cy="4472608"/>
          </a:xfrm>
        </p:grpSpPr>
        <p:pic>
          <p:nvPicPr>
            <p:cNvPr id="11" name="그림 10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68523AF-32A6-928D-D8E8-8F80C6CBB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797E0B-6262-D079-3DC7-4C472DC2F743}"/>
                </a:ext>
              </a:extLst>
            </p:cNvPr>
            <p:cNvSpPr txBox="1"/>
            <p:nvPr/>
          </p:nvSpPr>
          <p:spPr>
            <a:xfrm>
              <a:off x="3332320" y="1192700"/>
              <a:ext cx="3546164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D0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E16179-7A66-4F08-4A76-30C01DE27CAA}"/>
              </a:ext>
            </a:extLst>
          </p:cNvPr>
          <p:cNvGrpSpPr/>
          <p:nvPr/>
        </p:nvGrpSpPr>
        <p:grpSpPr>
          <a:xfrm>
            <a:off x="8202161" y="364656"/>
            <a:ext cx="4817166" cy="4472608"/>
            <a:chOff x="2696818" y="967409"/>
            <a:chExt cx="4817166" cy="4472608"/>
          </a:xfrm>
        </p:grpSpPr>
        <p:pic>
          <p:nvPicPr>
            <p:cNvPr id="3" name="그림 2" descr="그래픽, 상징, 폰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0541B9F-76B2-FFCB-8024-CA2B3801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31" t="17391" r="14927" b="17391"/>
            <a:stretch/>
          </p:blipFill>
          <p:spPr>
            <a:xfrm>
              <a:off x="2696818" y="967409"/>
              <a:ext cx="4817166" cy="44726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3FE639-4B10-3D0B-7B88-3D332CF7E520}"/>
                </a:ext>
              </a:extLst>
            </p:cNvPr>
            <p:cNvSpPr txBox="1"/>
            <p:nvPr/>
          </p:nvSpPr>
          <p:spPr>
            <a:xfrm>
              <a:off x="4183515" y="1192700"/>
              <a:ext cx="1843774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7000" dirty="0">
                  <a:solidFill>
                    <a:srgbClr val="FD0000"/>
                  </a:solidFill>
                  <a:latin typeface="Yoon® 만세" panose="02020603020101020101" pitchFamily="18" charset="-127"/>
                  <a:ea typeface="Yoon® 만세" panose="02020603020101020101" pitchFamily="18" charset="-127"/>
                </a:rPr>
                <a:t>F</a:t>
              </a:r>
              <a:endParaRPr lang="ko-KR" altLang="en-US" sz="27000" baseline="30000" dirty="0">
                <a:solidFill>
                  <a:srgbClr val="FD0000"/>
                </a:solidFill>
                <a:latin typeface="Yoon® 만세" panose="02020603020101020101" pitchFamily="18" charset="-127"/>
                <a:ea typeface="Yoon® 만세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22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Yoon® 만세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함현수</dc:creator>
  <cp:lastModifiedBy>함현수</cp:lastModifiedBy>
  <cp:revision>16</cp:revision>
  <dcterms:created xsi:type="dcterms:W3CDTF">2025-05-16T13:26:52Z</dcterms:created>
  <dcterms:modified xsi:type="dcterms:W3CDTF">2025-05-24T03:05:22Z</dcterms:modified>
</cp:coreProperties>
</file>