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9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9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9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9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8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2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0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음악찾기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29897" y="4960137"/>
            <a:ext cx="3579223" cy="1463040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김창학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엄태선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박병욱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03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2082"/>
            <a:ext cx="10515600" cy="4351338"/>
          </a:xfrm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2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8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0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0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</TotalTime>
  <Words>24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음악찾기 프로그램(가칭)</vt:lpstr>
      <vt:lpstr>1.개요</vt:lpstr>
      <vt:lpstr>2.목적</vt:lpstr>
      <vt:lpstr>3. 개발 계획</vt:lpstr>
      <vt:lpstr>4. 필요한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음악찾기 프로그램(가칭)</dc:title>
  <dc:creator>Windows User</dc:creator>
  <cp:lastModifiedBy>Windows User</cp:lastModifiedBy>
  <cp:revision>8</cp:revision>
  <dcterms:created xsi:type="dcterms:W3CDTF">2018-05-23T10:47:53Z</dcterms:created>
  <dcterms:modified xsi:type="dcterms:W3CDTF">2018-05-25T11:54:01Z</dcterms:modified>
</cp:coreProperties>
</file>