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DEDA0-A231-4398-9748-26383D14B8AB}" v="622" dt="2019-03-29T00:13:58.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618" y="-23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vasius Rinta" userId="c2c56e3386c14829" providerId="LiveId" clId="{750DEDA0-A231-4398-9748-26383D14B8AB}"/>
    <pc:docChg chg="undo custSel modSld">
      <pc:chgData name="Servasius Rinta" userId="c2c56e3386c14829" providerId="LiveId" clId="{750DEDA0-A231-4398-9748-26383D14B8AB}" dt="2019-03-29T02:15:54.632" v="9790" actId="20577"/>
      <pc:docMkLst>
        <pc:docMk/>
      </pc:docMkLst>
      <pc:sldChg chg="addSp delSp modSp">
        <pc:chgData name="Servasius Rinta" userId="c2c56e3386c14829" providerId="LiveId" clId="{750DEDA0-A231-4398-9748-26383D14B8AB}" dt="2019-03-29T02:15:54.632" v="9790" actId="20577"/>
        <pc:sldMkLst>
          <pc:docMk/>
          <pc:sldMk cId="0" sldId="256"/>
        </pc:sldMkLst>
        <pc:spChg chg="add del mod">
          <ac:chgData name="Servasius Rinta" userId="c2c56e3386c14829" providerId="LiveId" clId="{750DEDA0-A231-4398-9748-26383D14B8AB}" dt="2019-03-24T22:31:11.901" v="1997"/>
          <ac:spMkLst>
            <pc:docMk/>
            <pc:sldMk cId="0" sldId="256"/>
            <ac:spMk id="2" creationId="{903F31D4-66F7-4A8B-A0D1-F2CDB3247A5A}"/>
          </ac:spMkLst>
        </pc:spChg>
        <pc:spChg chg="add del mod">
          <ac:chgData name="Servasius Rinta" userId="c2c56e3386c14829" providerId="LiveId" clId="{750DEDA0-A231-4398-9748-26383D14B8AB}" dt="2019-03-25T00:10:06.938" v="4130" actId="767"/>
          <ac:spMkLst>
            <pc:docMk/>
            <pc:sldMk cId="0" sldId="256"/>
            <ac:spMk id="5" creationId="{78CC82DF-085D-48CA-B664-CDBA26D16439}"/>
          </ac:spMkLst>
        </pc:spChg>
        <pc:spChg chg="add mod">
          <ac:chgData name="Servasius Rinta" userId="c2c56e3386c14829" providerId="LiveId" clId="{750DEDA0-A231-4398-9748-26383D14B8AB}" dt="2019-03-28T23:56:55.710" v="8719" actId="14100"/>
          <ac:spMkLst>
            <pc:docMk/>
            <pc:sldMk cId="0" sldId="256"/>
            <ac:spMk id="6" creationId="{E8F4FBA4-8255-4BBC-889A-5D6CEBBDA204}"/>
          </ac:spMkLst>
        </pc:spChg>
        <pc:spChg chg="add mod">
          <ac:chgData name="Servasius Rinta" userId="c2c56e3386c14829" providerId="LiveId" clId="{750DEDA0-A231-4398-9748-26383D14B8AB}" dt="2019-03-28T23:57:43.707" v="8771" actId="1037"/>
          <ac:spMkLst>
            <pc:docMk/>
            <pc:sldMk cId="0" sldId="256"/>
            <ac:spMk id="7" creationId="{14AACF52-0607-4EEF-A0EE-7DCD012F9F91}"/>
          </ac:spMkLst>
        </pc:spChg>
        <pc:spChg chg="add mod">
          <ac:chgData name="Servasius Rinta" userId="c2c56e3386c14829" providerId="LiveId" clId="{750DEDA0-A231-4398-9748-26383D14B8AB}" dt="2019-03-28T23:57:04.449" v="8732" actId="1036"/>
          <ac:spMkLst>
            <pc:docMk/>
            <pc:sldMk cId="0" sldId="256"/>
            <ac:spMk id="8" creationId="{474516C4-ADC9-4642-B2CA-DC7A4CC2F4FE}"/>
          </ac:spMkLst>
        </pc:spChg>
        <pc:spChg chg="add mod ord">
          <ac:chgData name="Servasius Rinta" userId="c2c56e3386c14829" providerId="LiveId" clId="{750DEDA0-A231-4398-9748-26383D14B8AB}" dt="2019-03-28T23:47:44.576" v="8462" actId="207"/>
          <ac:spMkLst>
            <pc:docMk/>
            <pc:sldMk cId="0" sldId="256"/>
            <ac:spMk id="11" creationId="{80194762-0A23-4C70-838D-37A69601187A}"/>
          </ac:spMkLst>
        </pc:spChg>
        <pc:spChg chg="add mod">
          <ac:chgData name="Servasius Rinta" userId="c2c56e3386c14829" providerId="LiveId" clId="{750DEDA0-A231-4398-9748-26383D14B8AB}" dt="2019-03-28T23:45:03.734" v="8433" actId="1035"/>
          <ac:spMkLst>
            <pc:docMk/>
            <pc:sldMk cId="0" sldId="256"/>
            <ac:spMk id="48" creationId="{16C50C8B-D399-4063-93C6-0A31D3953FC2}"/>
          </ac:spMkLst>
        </pc:spChg>
        <pc:spChg chg="add mod">
          <ac:chgData name="Servasius Rinta" userId="c2c56e3386c14829" providerId="LiveId" clId="{750DEDA0-A231-4398-9748-26383D14B8AB}" dt="2019-03-29T02:08:46.555" v="9681" actId="20577"/>
          <ac:spMkLst>
            <pc:docMk/>
            <pc:sldMk cId="0" sldId="256"/>
            <ac:spMk id="55" creationId="{F88AE1B3-8965-4A56-86A6-7B7C5297494A}"/>
          </ac:spMkLst>
        </pc:spChg>
        <pc:spChg chg="add mod">
          <ac:chgData name="Servasius Rinta" userId="c2c56e3386c14829" providerId="LiveId" clId="{750DEDA0-A231-4398-9748-26383D14B8AB}" dt="2019-03-29T02:08:16.332" v="9650" actId="1076"/>
          <ac:spMkLst>
            <pc:docMk/>
            <pc:sldMk cId="0" sldId="256"/>
            <ac:spMk id="58" creationId="{F1472826-276D-4918-AAE1-4224B3DAFFCE}"/>
          </ac:spMkLst>
        </pc:spChg>
        <pc:spChg chg="add mod">
          <ac:chgData name="Servasius Rinta" userId="c2c56e3386c14829" providerId="LiveId" clId="{750DEDA0-A231-4398-9748-26383D14B8AB}" dt="2019-03-29T01:59:29.452" v="9293" actId="1035"/>
          <ac:spMkLst>
            <pc:docMk/>
            <pc:sldMk cId="0" sldId="256"/>
            <ac:spMk id="59" creationId="{4138AD24-7B2D-4DB7-914B-38B72652820B}"/>
          </ac:spMkLst>
        </pc:spChg>
        <pc:spChg chg="add mod">
          <ac:chgData name="Servasius Rinta" userId="c2c56e3386c14829" providerId="LiveId" clId="{750DEDA0-A231-4398-9748-26383D14B8AB}" dt="2019-03-29T02:02:29.590" v="9365" actId="1076"/>
          <ac:spMkLst>
            <pc:docMk/>
            <pc:sldMk cId="0" sldId="256"/>
            <ac:spMk id="61" creationId="{C214692A-1E31-4066-AF10-CF3C59A81C96}"/>
          </ac:spMkLst>
        </pc:spChg>
        <pc:spChg chg="add mod">
          <ac:chgData name="Servasius Rinta" userId="c2c56e3386c14829" providerId="LiveId" clId="{750DEDA0-A231-4398-9748-26383D14B8AB}" dt="2019-03-28T23:57:50.458" v="8776" actId="1036"/>
          <ac:spMkLst>
            <pc:docMk/>
            <pc:sldMk cId="0" sldId="256"/>
            <ac:spMk id="62" creationId="{D0FDEEBC-4B31-4369-BD9E-65314998BBC1}"/>
          </ac:spMkLst>
        </pc:spChg>
        <pc:spChg chg="add mod">
          <ac:chgData name="Servasius Rinta" userId="c2c56e3386c14829" providerId="LiveId" clId="{750DEDA0-A231-4398-9748-26383D14B8AB}" dt="2019-03-29T02:15:54.632" v="9790" actId="20577"/>
          <ac:spMkLst>
            <pc:docMk/>
            <pc:sldMk cId="0" sldId="256"/>
            <ac:spMk id="63" creationId="{05E92A8F-AA91-4A54-B8B9-DCBFAD26164E}"/>
          </ac:spMkLst>
        </pc:spChg>
        <pc:spChg chg="add mod">
          <ac:chgData name="Servasius Rinta" userId="c2c56e3386c14829" providerId="LiveId" clId="{750DEDA0-A231-4398-9748-26383D14B8AB}" dt="2019-03-29T02:03:17.297" v="9366" actId="20577"/>
          <ac:spMkLst>
            <pc:docMk/>
            <pc:sldMk cId="0" sldId="256"/>
            <ac:spMk id="64" creationId="{5C5C7375-E9B4-48BE-9C36-6FB41909B031}"/>
          </ac:spMkLst>
        </pc:spChg>
        <pc:spChg chg="mod">
          <ac:chgData name="Servasius Rinta" userId="c2c56e3386c14829" providerId="LiveId" clId="{750DEDA0-A231-4398-9748-26383D14B8AB}" dt="2019-03-28T23:47:29.559" v="8460" actId="1076"/>
          <ac:spMkLst>
            <pc:docMk/>
            <pc:sldMk cId="0" sldId="256"/>
            <ac:spMk id="65" creationId="{00000000-0000-0000-0000-000000000000}"/>
          </ac:spMkLst>
        </pc:spChg>
        <pc:spChg chg="mod">
          <ac:chgData name="Servasius Rinta" userId="c2c56e3386c14829" providerId="LiveId" clId="{750DEDA0-A231-4398-9748-26383D14B8AB}" dt="2019-03-28T23:48:54.926" v="8483" actId="1076"/>
          <ac:spMkLst>
            <pc:docMk/>
            <pc:sldMk cId="0" sldId="256"/>
            <ac:spMk id="66" creationId="{00000000-0000-0000-0000-000000000000}"/>
          </ac:spMkLst>
        </pc:spChg>
        <pc:spChg chg="mod">
          <ac:chgData name="Servasius Rinta" userId="c2c56e3386c14829" providerId="LiveId" clId="{750DEDA0-A231-4398-9748-26383D14B8AB}" dt="2019-03-28T23:45:03.734" v="8433" actId="1035"/>
          <ac:spMkLst>
            <pc:docMk/>
            <pc:sldMk cId="0" sldId="256"/>
            <ac:spMk id="67" creationId="{00000000-0000-0000-0000-000000000000}"/>
          </ac:spMkLst>
        </pc:spChg>
        <pc:spChg chg="mod">
          <ac:chgData name="Servasius Rinta" userId="c2c56e3386c14829" providerId="LiveId" clId="{750DEDA0-A231-4398-9748-26383D14B8AB}" dt="2019-03-28T23:45:03.734" v="8433" actId="1035"/>
          <ac:spMkLst>
            <pc:docMk/>
            <pc:sldMk cId="0" sldId="256"/>
            <ac:spMk id="68" creationId="{00000000-0000-0000-0000-000000000000}"/>
          </ac:spMkLst>
        </pc:spChg>
        <pc:spChg chg="del mod">
          <ac:chgData name="Servasius Rinta" userId="c2c56e3386c14829" providerId="LiveId" clId="{750DEDA0-A231-4398-9748-26383D14B8AB}" dt="2019-03-24T22:31:11.882" v="1995" actId="478"/>
          <ac:spMkLst>
            <pc:docMk/>
            <pc:sldMk cId="0" sldId="256"/>
            <ac:spMk id="69" creationId="{00000000-0000-0000-0000-000000000000}"/>
          </ac:spMkLst>
        </pc:spChg>
        <pc:spChg chg="mod">
          <ac:chgData name="Servasius Rinta" userId="c2c56e3386c14829" providerId="LiveId" clId="{750DEDA0-A231-4398-9748-26383D14B8AB}" dt="2019-03-28T23:45:03.734" v="8433" actId="1035"/>
          <ac:spMkLst>
            <pc:docMk/>
            <pc:sldMk cId="0" sldId="256"/>
            <ac:spMk id="70" creationId="{00000000-0000-0000-0000-000000000000}"/>
          </ac:spMkLst>
        </pc:spChg>
        <pc:spChg chg="mod">
          <ac:chgData name="Servasius Rinta" userId="c2c56e3386c14829" providerId="LiveId" clId="{750DEDA0-A231-4398-9748-26383D14B8AB}" dt="2019-03-28T23:45:03.734" v="8433" actId="1035"/>
          <ac:spMkLst>
            <pc:docMk/>
            <pc:sldMk cId="0" sldId="256"/>
            <ac:spMk id="71" creationId="{00000000-0000-0000-0000-000000000000}"/>
          </ac:spMkLst>
        </pc:spChg>
        <pc:spChg chg="mod">
          <ac:chgData name="Servasius Rinta" userId="c2c56e3386c14829" providerId="LiveId" clId="{750DEDA0-A231-4398-9748-26383D14B8AB}" dt="2019-03-28T23:45:03.734" v="8433" actId="1035"/>
          <ac:spMkLst>
            <pc:docMk/>
            <pc:sldMk cId="0" sldId="256"/>
            <ac:spMk id="72" creationId="{00000000-0000-0000-0000-000000000000}"/>
          </ac:spMkLst>
        </pc:spChg>
        <pc:spChg chg="del mod">
          <ac:chgData name="Servasius Rinta" userId="c2c56e3386c14829" providerId="LiveId" clId="{750DEDA0-A231-4398-9748-26383D14B8AB}" dt="2019-03-24T23:00:26.103" v="2445" actId="478"/>
          <ac:spMkLst>
            <pc:docMk/>
            <pc:sldMk cId="0" sldId="256"/>
            <ac:spMk id="73" creationId="{00000000-0000-0000-0000-000000000000}"/>
          </ac:spMkLst>
        </pc:spChg>
        <pc:spChg chg="mod">
          <ac:chgData name="Servasius Rinta" userId="c2c56e3386c14829" providerId="LiveId" clId="{750DEDA0-A231-4398-9748-26383D14B8AB}" dt="2019-03-28T23:45:03.734" v="8433" actId="1035"/>
          <ac:spMkLst>
            <pc:docMk/>
            <pc:sldMk cId="0" sldId="256"/>
            <ac:spMk id="74" creationId="{00000000-0000-0000-0000-000000000000}"/>
          </ac:spMkLst>
        </pc:spChg>
        <pc:spChg chg="mod">
          <ac:chgData name="Servasius Rinta" userId="c2c56e3386c14829" providerId="LiveId" clId="{750DEDA0-A231-4398-9748-26383D14B8AB}" dt="2019-03-29T02:04:03.072" v="9387" actId="20577"/>
          <ac:spMkLst>
            <pc:docMk/>
            <pc:sldMk cId="0" sldId="256"/>
            <ac:spMk id="75" creationId="{00000000-0000-0000-0000-000000000000}"/>
          </ac:spMkLst>
        </pc:spChg>
        <pc:spChg chg="mod">
          <ac:chgData name="Servasius Rinta" userId="c2c56e3386c14829" providerId="LiveId" clId="{750DEDA0-A231-4398-9748-26383D14B8AB}" dt="2019-03-28T23:45:03.734" v="8433" actId="1035"/>
          <ac:spMkLst>
            <pc:docMk/>
            <pc:sldMk cId="0" sldId="256"/>
            <ac:spMk id="76" creationId="{00000000-0000-0000-0000-000000000000}"/>
          </ac:spMkLst>
        </pc:spChg>
        <pc:spChg chg="mod">
          <ac:chgData name="Servasius Rinta" userId="c2c56e3386c14829" providerId="LiveId" clId="{750DEDA0-A231-4398-9748-26383D14B8AB}" dt="2019-03-28T23:45:03.734" v="8433" actId="1035"/>
          <ac:spMkLst>
            <pc:docMk/>
            <pc:sldMk cId="0" sldId="256"/>
            <ac:spMk id="77" creationId="{00000000-0000-0000-0000-000000000000}"/>
          </ac:spMkLst>
        </pc:spChg>
        <pc:spChg chg="mod">
          <ac:chgData name="Servasius Rinta" userId="c2c56e3386c14829" providerId="LiveId" clId="{750DEDA0-A231-4398-9748-26383D14B8AB}" dt="2019-03-28T23:45:03.734" v="8433" actId="1035"/>
          <ac:spMkLst>
            <pc:docMk/>
            <pc:sldMk cId="0" sldId="256"/>
            <ac:spMk id="78" creationId="{00000000-0000-0000-0000-000000000000}"/>
          </ac:spMkLst>
        </pc:spChg>
        <pc:spChg chg="mod">
          <ac:chgData name="Servasius Rinta" userId="c2c56e3386c14829" providerId="LiveId" clId="{750DEDA0-A231-4398-9748-26383D14B8AB}" dt="2019-03-28T23:45:03.734" v="8433" actId="1035"/>
          <ac:spMkLst>
            <pc:docMk/>
            <pc:sldMk cId="0" sldId="256"/>
            <ac:spMk id="79" creationId="{00000000-0000-0000-0000-000000000000}"/>
          </ac:spMkLst>
        </pc:spChg>
        <pc:spChg chg="mod">
          <ac:chgData name="Servasius Rinta" userId="c2c56e3386c14829" providerId="LiveId" clId="{750DEDA0-A231-4398-9748-26383D14B8AB}" dt="2019-03-28T23:45:03.734" v="8433" actId="1035"/>
          <ac:spMkLst>
            <pc:docMk/>
            <pc:sldMk cId="0" sldId="256"/>
            <ac:spMk id="80" creationId="{00000000-0000-0000-0000-000000000000}"/>
          </ac:spMkLst>
        </pc:spChg>
        <pc:spChg chg="mod">
          <ac:chgData name="Servasius Rinta" userId="c2c56e3386c14829" providerId="LiveId" clId="{750DEDA0-A231-4398-9748-26383D14B8AB}" dt="2019-03-28T23:56:45.392" v="8717" actId="1037"/>
          <ac:spMkLst>
            <pc:docMk/>
            <pc:sldMk cId="0" sldId="256"/>
            <ac:spMk id="82" creationId="{00000000-0000-0000-0000-000000000000}"/>
          </ac:spMkLst>
        </pc:spChg>
        <pc:spChg chg="mod">
          <ac:chgData name="Servasius Rinta" userId="c2c56e3386c14829" providerId="LiveId" clId="{750DEDA0-A231-4398-9748-26383D14B8AB}" dt="2019-03-28T23:45:03.734" v="8433" actId="1035"/>
          <ac:spMkLst>
            <pc:docMk/>
            <pc:sldMk cId="0" sldId="256"/>
            <ac:spMk id="83" creationId="{00000000-0000-0000-0000-000000000000}"/>
          </ac:spMkLst>
        </pc:spChg>
        <pc:spChg chg="del mod">
          <ac:chgData name="Servasius Rinta" userId="c2c56e3386c14829" providerId="LiveId" clId="{750DEDA0-A231-4398-9748-26383D14B8AB}" dt="2019-03-24T23:53:32.770" v="4049" actId="478"/>
          <ac:spMkLst>
            <pc:docMk/>
            <pc:sldMk cId="0" sldId="256"/>
            <ac:spMk id="84" creationId="{00000000-0000-0000-0000-000000000000}"/>
          </ac:spMkLst>
        </pc:spChg>
        <pc:spChg chg="mod">
          <ac:chgData name="Servasius Rinta" userId="c2c56e3386c14829" providerId="LiveId" clId="{750DEDA0-A231-4398-9748-26383D14B8AB}" dt="2019-03-28T23:45:03.734" v="8433" actId="1035"/>
          <ac:spMkLst>
            <pc:docMk/>
            <pc:sldMk cId="0" sldId="256"/>
            <ac:spMk id="85" creationId="{00000000-0000-0000-0000-000000000000}"/>
          </ac:spMkLst>
        </pc:spChg>
        <pc:spChg chg="mod">
          <ac:chgData name="Servasius Rinta" userId="c2c56e3386c14829" providerId="LiveId" clId="{750DEDA0-A231-4398-9748-26383D14B8AB}" dt="2019-03-28T23:45:03.734" v="8433" actId="1035"/>
          <ac:spMkLst>
            <pc:docMk/>
            <pc:sldMk cId="0" sldId="256"/>
            <ac:spMk id="86" creationId="{00000000-0000-0000-0000-000000000000}"/>
          </ac:spMkLst>
        </pc:spChg>
        <pc:spChg chg="mod">
          <ac:chgData name="Servasius Rinta" userId="c2c56e3386c14829" providerId="LiveId" clId="{750DEDA0-A231-4398-9748-26383D14B8AB}" dt="2019-03-28T23:45:03.734" v="8433" actId="1035"/>
          <ac:spMkLst>
            <pc:docMk/>
            <pc:sldMk cId="0" sldId="256"/>
            <ac:spMk id="87" creationId="{00000000-0000-0000-0000-000000000000}"/>
          </ac:spMkLst>
        </pc:spChg>
        <pc:spChg chg="del mod">
          <ac:chgData name="Servasius Rinta" userId="c2c56e3386c14829" providerId="LiveId" clId="{750DEDA0-A231-4398-9748-26383D14B8AB}" dt="2019-03-24T23:51:56.242" v="4040" actId="478"/>
          <ac:spMkLst>
            <pc:docMk/>
            <pc:sldMk cId="0" sldId="256"/>
            <ac:spMk id="88" creationId="{00000000-0000-0000-0000-000000000000}"/>
          </ac:spMkLst>
        </pc:spChg>
        <pc:spChg chg="mod">
          <ac:chgData name="Servasius Rinta" userId="c2c56e3386c14829" providerId="LiveId" clId="{750DEDA0-A231-4398-9748-26383D14B8AB}" dt="2019-03-28T23:45:03.734" v="8433" actId="1035"/>
          <ac:spMkLst>
            <pc:docMk/>
            <pc:sldMk cId="0" sldId="256"/>
            <ac:spMk id="89" creationId="{00000000-0000-0000-0000-000000000000}"/>
          </ac:spMkLst>
        </pc:spChg>
        <pc:spChg chg="mod">
          <ac:chgData name="Servasius Rinta" userId="c2c56e3386c14829" providerId="LiveId" clId="{750DEDA0-A231-4398-9748-26383D14B8AB}" dt="2019-03-28T23:45:03.734" v="8433" actId="1035"/>
          <ac:spMkLst>
            <pc:docMk/>
            <pc:sldMk cId="0" sldId="256"/>
            <ac:spMk id="90" creationId="{00000000-0000-0000-0000-000000000000}"/>
          </ac:spMkLst>
        </pc:spChg>
        <pc:spChg chg="mod">
          <ac:chgData name="Servasius Rinta" userId="c2c56e3386c14829" providerId="LiveId" clId="{750DEDA0-A231-4398-9748-26383D14B8AB}" dt="2019-03-28T23:45:03.734" v="8433" actId="1035"/>
          <ac:spMkLst>
            <pc:docMk/>
            <pc:sldMk cId="0" sldId="256"/>
            <ac:spMk id="91" creationId="{00000000-0000-0000-0000-000000000000}"/>
          </ac:spMkLst>
        </pc:spChg>
        <pc:spChg chg="del mod">
          <ac:chgData name="Servasius Rinta" userId="c2c56e3386c14829" providerId="LiveId" clId="{750DEDA0-A231-4398-9748-26383D14B8AB}" dt="2019-03-24T23:56:02.284" v="4073" actId="478"/>
          <ac:spMkLst>
            <pc:docMk/>
            <pc:sldMk cId="0" sldId="256"/>
            <ac:spMk id="92" creationId="{00000000-0000-0000-0000-000000000000}"/>
          </ac:spMkLst>
        </pc:spChg>
        <pc:spChg chg="mod">
          <ac:chgData name="Servasius Rinta" userId="c2c56e3386c14829" providerId="LiveId" clId="{750DEDA0-A231-4398-9748-26383D14B8AB}" dt="2019-03-28T23:45:03.734" v="8433" actId="1035"/>
          <ac:spMkLst>
            <pc:docMk/>
            <pc:sldMk cId="0" sldId="256"/>
            <ac:spMk id="93" creationId="{00000000-0000-0000-0000-000000000000}"/>
          </ac:spMkLst>
        </pc:spChg>
        <pc:spChg chg="mod">
          <ac:chgData name="Servasius Rinta" userId="c2c56e3386c14829" providerId="LiveId" clId="{750DEDA0-A231-4398-9748-26383D14B8AB}" dt="2019-03-28T23:45:03.734" v="8433" actId="1035"/>
          <ac:spMkLst>
            <pc:docMk/>
            <pc:sldMk cId="0" sldId="256"/>
            <ac:spMk id="94" creationId="{00000000-0000-0000-0000-000000000000}"/>
          </ac:spMkLst>
        </pc:spChg>
        <pc:spChg chg="mod">
          <ac:chgData name="Servasius Rinta" userId="c2c56e3386c14829" providerId="LiveId" clId="{750DEDA0-A231-4398-9748-26383D14B8AB}" dt="2019-03-28T23:45:03.734" v="8433" actId="1035"/>
          <ac:spMkLst>
            <pc:docMk/>
            <pc:sldMk cId="0" sldId="256"/>
            <ac:spMk id="95" creationId="{00000000-0000-0000-0000-000000000000}"/>
          </ac:spMkLst>
        </pc:spChg>
        <pc:spChg chg="del mod">
          <ac:chgData name="Servasius Rinta" userId="c2c56e3386c14829" providerId="LiveId" clId="{750DEDA0-A231-4398-9748-26383D14B8AB}" dt="2019-03-24T23:53:55.956" v="4056" actId="478"/>
          <ac:spMkLst>
            <pc:docMk/>
            <pc:sldMk cId="0" sldId="256"/>
            <ac:spMk id="96" creationId="{00000000-0000-0000-0000-000000000000}"/>
          </ac:spMkLst>
        </pc:spChg>
        <pc:spChg chg="mod">
          <ac:chgData name="Servasius Rinta" userId="c2c56e3386c14829" providerId="LiveId" clId="{750DEDA0-A231-4398-9748-26383D14B8AB}" dt="2019-03-28T23:45:03.734" v="8433" actId="1035"/>
          <ac:spMkLst>
            <pc:docMk/>
            <pc:sldMk cId="0" sldId="256"/>
            <ac:spMk id="97" creationId="{00000000-0000-0000-0000-000000000000}"/>
          </ac:spMkLst>
        </pc:spChg>
        <pc:spChg chg="mod">
          <ac:chgData name="Servasius Rinta" userId="c2c56e3386c14829" providerId="LiveId" clId="{750DEDA0-A231-4398-9748-26383D14B8AB}" dt="2019-03-28T23:45:03.734" v="8433" actId="1035"/>
          <ac:spMkLst>
            <pc:docMk/>
            <pc:sldMk cId="0" sldId="256"/>
            <ac:spMk id="98" creationId="{00000000-0000-0000-0000-000000000000}"/>
          </ac:spMkLst>
        </pc:spChg>
        <pc:spChg chg="mod">
          <ac:chgData name="Servasius Rinta" userId="c2c56e3386c14829" providerId="LiveId" clId="{750DEDA0-A231-4398-9748-26383D14B8AB}" dt="2019-03-28T23:45:03.734" v="8433" actId="1035"/>
          <ac:spMkLst>
            <pc:docMk/>
            <pc:sldMk cId="0" sldId="256"/>
            <ac:spMk id="99" creationId="{00000000-0000-0000-0000-000000000000}"/>
          </ac:spMkLst>
        </pc:spChg>
        <pc:spChg chg="del">
          <ac:chgData name="Servasius Rinta" userId="c2c56e3386c14829" providerId="LiveId" clId="{750DEDA0-A231-4398-9748-26383D14B8AB}" dt="2019-03-25T00:07:53.955" v="4095" actId="478"/>
          <ac:spMkLst>
            <pc:docMk/>
            <pc:sldMk cId="0" sldId="256"/>
            <ac:spMk id="100" creationId="{00000000-0000-0000-0000-000000000000}"/>
          </ac:spMkLst>
        </pc:spChg>
        <pc:spChg chg="del">
          <ac:chgData name="Servasius Rinta" userId="c2c56e3386c14829" providerId="LiveId" clId="{750DEDA0-A231-4398-9748-26383D14B8AB}" dt="2019-03-25T02:25:40.575" v="4688" actId="478"/>
          <ac:spMkLst>
            <pc:docMk/>
            <pc:sldMk cId="0" sldId="256"/>
            <ac:spMk id="101" creationId="{00000000-0000-0000-0000-000000000000}"/>
          </ac:spMkLst>
        </pc:spChg>
        <pc:spChg chg="mod">
          <ac:chgData name="Servasius Rinta" userId="c2c56e3386c14829" providerId="LiveId" clId="{750DEDA0-A231-4398-9748-26383D14B8AB}" dt="2019-03-29T00:14:08.456" v="9011" actId="1035"/>
          <ac:spMkLst>
            <pc:docMk/>
            <pc:sldMk cId="0" sldId="256"/>
            <ac:spMk id="103" creationId="{00000000-0000-0000-0000-000000000000}"/>
          </ac:spMkLst>
        </pc:spChg>
        <pc:spChg chg="mod">
          <ac:chgData name="Servasius Rinta" userId="c2c56e3386c14829" providerId="LiveId" clId="{750DEDA0-A231-4398-9748-26383D14B8AB}" dt="2019-03-28T23:45:03.734" v="8433" actId="1035"/>
          <ac:spMkLst>
            <pc:docMk/>
            <pc:sldMk cId="0" sldId="256"/>
            <ac:spMk id="104" creationId="{00000000-0000-0000-0000-000000000000}"/>
          </ac:spMkLst>
        </pc:spChg>
        <pc:spChg chg="mod">
          <ac:chgData name="Servasius Rinta" userId="c2c56e3386c14829" providerId="LiveId" clId="{750DEDA0-A231-4398-9748-26383D14B8AB}" dt="2019-03-29T02:08:55.270" v="9688" actId="1036"/>
          <ac:spMkLst>
            <pc:docMk/>
            <pc:sldMk cId="0" sldId="256"/>
            <ac:spMk id="105" creationId="{00000000-0000-0000-0000-000000000000}"/>
          </ac:spMkLst>
        </pc:spChg>
        <pc:spChg chg="del">
          <ac:chgData name="Servasius Rinta" userId="c2c56e3386c14829" providerId="LiveId" clId="{750DEDA0-A231-4398-9748-26383D14B8AB}" dt="2019-03-25T02:53:44.964" v="5569" actId="478"/>
          <ac:spMkLst>
            <pc:docMk/>
            <pc:sldMk cId="0" sldId="256"/>
            <ac:spMk id="106" creationId="{00000000-0000-0000-0000-000000000000}"/>
          </ac:spMkLst>
        </pc:spChg>
        <pc:spChg chg="mod">
          <ac:chgData name="Servasius Rinta" userId="c2c56e3386c14829" providerId="LiveId" clId="{750DEDA0-A231-4398-9748-26383D14B8AB}" dt="2019-03-29T00:20:15.813" v="9022" actId="1036"/>
          <ac:spMkLst>
            <pc:docMk/>
            <pc:sldMk cId="0" sldId="256"/>
            <ac:spMk id="107" creationId="{00000000-0000-0000-0000-000000000000}"/>
          </ac:spMkLst>
        </pc:spChg>
        <pc:spChg chg="add del">
          <ac:chgData name="Servasius Rinta" userId="c2c56e3386c14829" providerId="LiveId" clId="{750DEDA0-A231-4398-9748-26383D14B8AB}" dt="2019-03-25T02:25:12.892" v="4684"/>
          <ac:spMkLst>
            <pc:docMk/>
            <pc:sldMk cId="0" sldId="256"/>
            <ac:spMk id="109" creationId="{F6729BC6-0782-4BFA-A2F1-1D39684BDAB7}"/>
          </ac:spMkLst>
        </pc:spChg>
        <pc:spChg chg="add mod">
          <ac:chgData name="Servasius Rinta" userId="c2c56e3386c14829" providerId="LiveId" clId="{750DEDA0-A231-4398-9748-26383D14B8AB}" dt="2019-03-28T23:45:03.734" v="8433" actId="1035"/>
          <ac:spMkLst>
            <pc:docMk/>
            <pc:sldMk cId="0" sldId="256"/>
            <ac:spMk id="110" creationId="{6DFE7588-097B-4677-8956-6DAAE4F2956D}"/>
          </ac:spMkLst>
        </pc:spChg>
        <pc:spChg chg="add mod">
          <ac:chgData name="Servasius Rinta" userId="c2c56e3386c14829" providerId="LiveId" clId="{750DEDA0-A231-4398-9748-26383D14B8AB}" dt="2019-03-28T23:45:03.734" v="8433" actId="1035"/>
          <ac:spMkLst>
            <pc:docMk/>
            <pc:sldMk cId="0" sldId="256"/>
            <ac:spMk id="112" creationId="{C1BE8F6C-298B-4AFC-9516-1D4EE0FE3A61}"/>
          </ac:spMkLst>
        </pc:spChg>
        <pc:spChg chg="add del">
          <ac:chgData name="Servasius Rinta" userId="c2c56e3386c14829" providerId="LiveId" clId="{750DEDA0-A231-4398-9748-26383D14B8AB}" dt="2019-03-25T02:47:08.935" v="5141"/>
          <ac:spMkLst>
            <pc:docMk/>
            <pc:sldMk cId="0" sldId="256"/>
            <ac:spMk id="113" creationId="{02AF3A99-133A-446F-BA17-1957A18E4BCA}"/>
          </ac:spMkLst>
        </pc:spChg>
        <pc:spChg chg="add mod">
          <ac:chgData name="Servasius Rinta" userId="c2c56e3386c14829" providerId="LiveId" clId="{750DEDA0-A231-4398-9748-26383D14B8AB}" dt="2019-03-29T02:10:24.764" v="9695" actId="1036"/>
          <ac:spMkLst>
            <pc:docMk/>
            <pc:sldMk cId="0" sldId="256"/>
            <ac:spMk id="114" creationId="{711EBF1B-F32F-4ED7-BCAA-45F52BB0ACA1}"/>
          </ac:spMkLst>
        </pc:spChg>
        <pc:spChg chg="add del mod">
          <ac:chgData name="Servasius Rinta" userId="c2c56e3386c14829" providerId="LiveId" clId="{750DEDA0-A231-4398-9748-26383D14B8AB}" dt="2019-03-28T23:00:22.649" v="7918" actId="478"/>
          <ac:spMkLst>
            <pc:docMk/>
            <pc:sldMk cId="0" sldId="256"/>
            <ac:spMk id="115" creationId="{080CB076-92F6-442E-B420-063935687944}"/>
          </ac:spMkLst>
        </pc:spChg>
        <pc:graphicFrameChg chg="del">
          <ac:chgData name="Servasius Rinta" userId="c2c56e3386c14829" providerId="LiveId" clId="{750DEDA0-A231-4398-9748-26383D14B8AB}" dt="2019-03-24T23:47:14.872" v="3991" actId="478"/>
          <ac:graphicFrameMkLst>
            <pc:docMk/>
            <pc:sldMk cId="0" sldId="256"/>
            <ac:graphicFrameMk id="81" creationId="{00000000-0000-0000-0000-000000000000}"/>
          </ac:graphicFrameMkLst>
        </pc:graphicFrameChg>
        <pc:graphicFrameChg chg="del">
          <ac:chgData name="Servasius Rinta" userId="c2c56e3386c14829" providerId="LiveId" clId="{750DEDA0-A231-4398-9748-26383D14B8AB}" dt="2019-03-25T02:12:28.099" v="4288" actId="478"/>
          <ac:graphicFrameMkLst>
            <pc:docMk/>
            <pc:sldMk cId="0" sldId="256"/>
            <ac:graphicFrameMk id="102" creationId="{00000000-0000-0000-0000-000000000000}"/>
          </ac:graphicFrameMkLst>
        </pc:graphicFrameChg>
        <pc:picChg chg="add mod">
          <ac:chgData name="Servasius Rinta" userId="c2c56e3386c14829" providerId="LiveId" clId="{750DEDA0-A231-4398-9748-26383D14B8AB}" dt="2019-03-29T02:08:58.300" v="9689" actId="14100"/>
          <ac:picMkLst>
            <pc:docMk/>
            <pc:sldMk cId="0" sldId="256"/>
            <ac:picMk id="2" creationId="{A20400CB-68C3-47DB-BCCA-0844A46D8859}"/>
          </ac:picMkLst>
        </pc:picChg>
        <pc:picChg chg="add mod">
          <ac:chgData name="Servasius Rinta" userId="c2c56e3386c14829" providerId="LiveId" clId="{750DEDA0-A231-4398-9748-26383D14B8AB}" dt="2019-03-28T23:45:03.734" v="8433" actId="1035"/>
          <ac:picMkLst>
            <pc:docMk/>
            <pc:sldMk cId="0" sldId="256"/>
            <ac:picMk id="3" creationId="{1840B4B9-FE7B-451E-8E7B-DDB70D03E7C9}"/>
          </ac:picMkLst>
        </pc:picChg>
        <pc:picChg chg="add mod">
          <ac:chgData name="Servasius Rinta" userId="c2c56e3386c14829" providerId="LiveId" clId="{750DEDA0-A231-4398-9748-26383D14B8AB}" dt="2019-03-28T23:45:03.734" v="8433" actId="1035"/>
          <ac:picMkLst>
            <pc:docMk/>
            <pc:sldMk cId="0" sldId="256"/>
            <ac:picMk id="4" creationId="{83A12E3F-5320-46AC-BD89-9F31AD5F87F7}"/>
          </ac:picMkLst>
        </pc:picChg>
        <pc:picChg chg="add mod">
          <ac:chgData name="Servasius Rinta" userId="c2c56e3386c14829" providerId="LiveId" clId="{750DEDA0-A231-4398-9748-26383D14B8AB}" dt="2019-03-29T01:59:33.083" v="9305" actId="1035"/>
          <ac:picMkLst>
            <pc:docMk/>
            <pc:sldMk cId="0" sldId="256"/>
            <ac:picMk id="5" creationId="{45161D68-25FC-425A-BF7F-9F4C023BA03B}"/>
          </ac:picMkLst>
        </pc:picChg>
        <pc:picChg chg="add del mod">
          <ac:chgData name="Servasius Rinta" userId="c2c56e3386c14829" providerId="LiveId" clId="{750DEDA0-A231-4398-9748-26383D14B8AB}" dt="2019-03-29T00:12:46.291" v="8926" actId="478"/>
          <ac:picMkLst>
            <pc:docMk/>
            <pc:sldMk cId="0" sldId="256"/>
            <ac:picMk id="9" creationId="{CF27D887-E0F1-4FAF-B922-38CE9D50B6E0}"/>
          </ac:picMkLst>
        </pc:picChg>
        <pc:picChg chg="add mod">
          <ac:chgData name="Servasius Rinta" userId="c2c56e3386c14829" providerId="LiveId" clId="{750DEDA0-A231-4398-9748-26383D14B8AB}" dt="2019-03-29T01:59:33.083" v="9305" actId="1035"/>
          <ac:picMkLst>
            <pc:docMk/>
            <pc:sldMk cId="0" sldId="256"/>
            <ac:picMk id="10" creationId="{CB7936BB-2F94-4DC0-8D75-CA03FFD200D2}"/>
          </ac:picMkLst>
        </pc:picChg>
        <pc:picChg chg="add mod">
          <ac:chgData name="Servasius Rinta" userId="c2c56e3386c14829" providerId="LiveId" clId="{750DEDA0-A231-4398-9748-26383D14B8AB}" dt="2019-03-29T00:13:47.201" v="8992" actId="1036"/>
          <ac:picMkLst>
            <pc:docMk/>
            <pc:sldMk cId="0" sldId="256"/>
            <ac:picMk id="12" creationId="{FDA92572-E609-47A2-9951-E4D193D3B2B4}"/>
          </ac:picMkLst>
        </pc:picChg>
        <pc:picChg chg="add mod">
          <ac:chgData name="Servasius Rinta" userId="c2c56e3386c14829" providerId="LiveId" clId="{750DEDA0-A231-4398-9748-26383D14B8AB}" dt="2019-03-28T23:45:03.734" v="8433" actId="1035"/>
          <ac:picMkLst>
            <pc:docMk/>
            <pc:sldMk cId="0" sldId="256"/>
            <ac:picMk id="47" creationId="{BA84283F-E7C6-4C05-84FE-3C3045A11EB7}"/>
          </ac:picMkLst>
        </pc:picChg>
        <pc:picChg chg="add del mod">
          <ac:chgData name="Servasius Rinta" userId="c2c56e3386c14829" providerId="LiveId" clId="{750DEDA0-A231-4398-9748-26383D14B8AB}" dt="2019-03-24T23:55:04.422" v="4066" actId="478"/>
          <ac:picMkLst>
            <pc:docMk/>
            <pc:sldMk cId="0" sldId="256"/>
            <ac:picMk id="50" creationId="{890AC91B-E71B-4BF9-833B-CA3D9C5644AE}"/>
          </ac:picMkLst>
        </pc:picChg>
        <pc:picChg chg="add">
          <ac:chgData name="Servasius Rinta" userId="c2c56e3386c14829" providerId="LiveId" clId="{750DEDA0-A231-4398-9748-26383D14B8AB}" dt="2019-03-24T23:53:57.114" v="4057"/>
          <ac:picMkLst>
            <pc:docMk/>
            <pc:sldMk cId="0" sldId="256"/>
            <ac:picMk id="51" creationId="{9D9D471D-D42A-4333-83BF-C05C0EBCB8B3}"/>
          </ac:picMkLst>
        </pc:picChg>
        <pc:picChg chg="add del mod">
          <ac:chgData name="Servasius Rinta" userId="c2c56e3386c14829" providerId="LiveId" clId="{750DEDA0-A231-4398-9748-26383D14B8AB}" dt="2019-03-24T23:54:33.454" v="4061" actId="478"/>
          <ac:picMkLst>
            <pc:docMk/>
            <pc:sldMk cId="0" sldId="256"/>
            <ac:picMk id="52" creationId="{6B899CB6-B739-43E8-8BEE-59910BE9B52C}"/>
          </ac:picMkLst>
        </pc:picChg>
        <pc:picChg chg="add mod">
          <ac:chgData name="Servasius Rinta" userId="c2c56e3386c14829" providerId="LiveId" clId="{750DEDA0-A231-4398-9748-26383D14B8AB}" dt="2019-03-28T23:57:08.834" v="8742" actId="1036"/>
          <ac:picMkLst>
            <pc:docMk/>
            <pc:sldMk cId="0" sldId="256"/>
            <ac:picMk id="56" creationId="{530759EE-E89C-4826-826B-E087E8E68DAE}"/>
          </ac:picMkLst>
        </pc:picChg>
        <pc:picChg chg="add mod">
          <ac:chgData name="Servasius Rinta" userId="c2c56e3386c14829" providerId="LiveId" clId="{750DEDA0-A231-4398-9748-26383D14B8AB}" dt="2019-03-28T23:45:03.734" v="8433" actId="1035"/>
          <ac:picMkLst>
            <pc:docMk/>
            <pc:sldMk cId="0" sldId="256"/>
            <ac:picMk id="57" creationId="{D298582C-1A29-4AEE-8A9F-448BF8E286EF}"/>
          </ac:picMkLst>
        </pc:picChg>
        <pc:picChg chg="add mod">
          <ac:chgData name="Servasius Rinta" userId="c2c56e3386c14829" providerId="LiveId" clId="{750DEDA0-A231-4398-9748-26383D14B8AB}" dt="2019-03-28T23:45:03.734" v="8433" actId="1035"/>
          <ac:picMkLst>
            <pc:docMk/>
            <pc:sldMk cId="0" sldId="256"/>
            <ac:picMk id="60" creationId="{43094641-40B2-4F55-8CFA-C7B24617017D}"/>
          </ac:picMkLst>
        </pc:picChg>
        <pc:picChg chg="del">
          <ac:chgData name="Servasius Rinta" userId="c2c56e3386c14829" providerId="LiveId" clId="{750DEDA0-A231-4398-9748-26383D14B8AB}" dt="2019-03-25T03:00:19.155" v="5718" actId="478"/>
          <ac:picMkLst>
            <pc:docMk/>
            <pc:sldMk cId="0" sldId="256"/>
            <ac:picMk id="108" creationId="{00000000-0000-0000-0000-000000000000}"/>
          </ac:picMkLst>
        </pc:picChg>
        <pc:picChg chg="add del mod">
          <ac:chgData name="Servasius Rinta" userId="c2c56e3386c14829" providerId="LiveId" clId="{750DEDA0-A231-4398-9748-26383D14B8AB}" dt="2019-03-28T21:08:27.906" v="6022" actId="478"/>
          <ac:picMkLst>
            <pc:docMk/>
            <pc:sldMk cId="0" sldId="256"/>
            <ac:picMk id="111" creationId="{255CB4D2-BF40-4208-8384-26A53C65E31D}"/>
          </ac:picMkLst>
        </pc:picChg>
        <pc:picChg chg="add mod">
          <ac:chgData name="Servasius Rinta" userId="c2c56e3386c14829" providerId="LiveId" clId="{750DEDA0-A231-4398-9748-26383D14B8AB}" dt="2019-03-28T23:45:03.734" v="8433" actId="1035"/>
          <ac:picMkLst>
            <pc:docMk/>
            <pc:sldMk cId="0" sldId="256"/>
            <ac:picMk id="1026" creationId="{9B286BE9-0ED2-4DEB-B87F-517390AF8DAA}"/>
          </ac:picMkLst>
        </pc:picChg>
        <pc:picChg chg="add mod">
          <ac:chgData name="Servasius Rinta" userId="c2c56e3386c14829" providerId="LiveId" clId="{750DEDA0-A231-4398-9748-26383D14B8AB}" dt="2019-03-28T23:45:03.734" v="8433" actId="1035"/>
          <ac:picMkLst>
            <pc:docMk/>
            <pc:sldMk cId="0" sldId="256"/>
            <ac:picMk id="1028" creationId="{97F0B10E-9374-4C37-A6F1-C02F187CE026}"/>
          </ac:picMkLst>
        </pc:picChg>
        <pc:picChg chg="add del">
          <ac:chgData name="Servasius Rinta" userId="c2c56e3386c14829" providerId="LiveId" clId="{750DEDA0-A231-4398-9748-26383D14B8AB}" dt="2019-03-25T03:00:20.913" v="5720"/>
          <ac:picMkLst>
            <pc:docMk/>
            <pc:sldMk cId="0" sldId="256"/>
            <ac:picMk id="1030" creationId="{56FF75B8-56EB-48D7-9D47-079461521558}"/>
          </ac:picMkLst>
        </pc:picChg>
        <pc:picChg chg="add mod">
          <ac:chgData name="Servasius Rinta" userId="c2c56e3386c14829" providerId="LiveId" clId="{750DEDA0-A231-4398-9748-26383D14B8AB}" dt="2019-03-28T23:48:42.102" v="8481" actId="14100"/>
          <ac:picMkLst>
            <pc:docMk/>
            <pc:sldMk cId="0" sldId="256"/>
            <ac:picMk id="1032" creationId="{E7EA687C-C791-49FD-B6CA-3ED1DAEB1EAE}"/>
          </ac:picMkLst>
        </pc:picChg>
        <pc:picChg chg="add mod">
          <ac:chgData name="Servasius Rinta" userId="c2c56e3386c14829" providerId="LiveId" clId="{750DEDA0-A231-4398-9748-26383D14B8AB}" dt="2019-03-28T23:48:37.846" v="8480" actId="14100"/>
          <ac:picMkLst>
            <pc:docMk/>
            <pc:sldMk cId="0" sldId="256"/>
            <ac:picMk id="1034" creationId="{20EDD94B-ADE7-4D56-9B89-7ACEF50BB9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53" name="PlaceHolder 2"/>
          <p:cNvSpPr>
            <a:spLocks noGrp="1"/>
          </p:cNvSpPr>
          <p:nvPr>
            <p:ph type="body"/>
          </p:nvPr>
        </p:nvSpPr>
        <p:spPr>
          <a:xfrm>
            <a:off x="1158120" y="4093920"/>
            <a:ext cx="30174120" cy="307800"/>
          </a:xfrm>
          <a:prstGeom prst="rect">
            <a:avLst/>
          </a:prstGeom>
        </p:spPr>
        <p:txBody>
          <a:bodyPr lIns="0" tIns="0" rIns="0" bIns="0"/>
          <a:lstStyle/>
          <a:p>
            <a:endParaRPr/>
          </a:p>
        </p:txBody>
      </p:sp>
      <p:sp>
        <p:nvSpPr>
          <p:cNvPr id="54" name="PlaceHolder 3"/>
          <p:cNvSpPr>
            <a:spLocks noGrp="1"/>
          </p:cNvSpPr>
          <p:nvPr>
            <p:ph type="body"/>
          </p:nvPr>
        </p:nvSpPr>
        <p:spPr>
          <a:xfrm>
            <a:off x="1158120" y="4431240"/>
            <a:ext cx="30174120" cy="3078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56" name="PlaceHolder 2"/>
          <p:cNvSpPr>
            <a:spLocks noGrp="1"/>
          </p:cNvSpPr>
          <p:nvPr>
            <p:ph type="body"/>
          </p:nvPr>
        </p:nvSpPr>
        <p:spPr>
          <a:xfrm>
            <a:off x="1158120" y="4093920"/>
            <a:ext cx="14724720" cy="307800"/>
          </a:xfrm>
          <a:prstGeom prst="rect">
            <a:avLst/>
          </a:prstGeom>
        </p:spPr>
        <p:txBody>
          <a:bodyPr lIns="0" tIns="0" rIns="0" bIns="0"/>
          <a:lstStyle/>
          <a:p>
            <a:endParaRPr/>
          </a:p>
        </p:txBody>
      </p:sp>
      <p:sp>
        <p:nvSpPr>
          <p:cNvPr id="57" name="PlaceHolder 3"/>
          <p:cNvSpPr>
            <a:spLocks noGrp="1"/>
          </p:cNvSpPr>
          <p:nvPr>
            <p:ph type="body"/>
          </p:nvPr>
        </p:nvSpPr>
        <p:spPr>
          <a:xfrm>
            <a:off x="16619400" y="4093920"/>
            <a:ext cx="14724720" cy="307800"/>
          </a:xfrm>
          <a:prstGeom prst="rect">
            <a:avLst/>
          </a:prstGeom>
        </p:spPr>
        <p:txBody>
          <a:bodyPr lIns="0" tIns="0" rIns="0" bIns="0"/>
          <a:lstStyle/>
          <a:p>
            <a:endParaRPr/>
          </a:p>
        </p:txBody>
      </p:sp>
      <p:sp>
        <p:nvSpPr>
          <p:cNvPr id="58" name="PlaceHolder 4"/>
          <p:cNvSpPr>
            <a:spLocks noGrp="1"/>
          </p:cNvSpPr>
          <p:nvPr>
            <p:ph type="body"/>
          </p:nvPr>
        </p:nvSpPr>
        <p:spPr>
          <a:xfrm>
            <a:off x="16619400" y="4431240"/>
            <a:ext cx="14724720" cy="307800"/>
          </a:xfrm>
          <a:prstGeom prst="rect">
            <a:avLst/>
          </a:prstGeom>
        </p:spPr>
        <p:txBody>
          <a:bodyPr lIns="0" tIns="0" rIns="0" bIns="0"/>
          <a:lstStyle/>
          <a:p>
            <a:endParaRPr/>
          </a:p>
        </p:txBody>
      </p:sp>
      <p:sp>
        <p:nvSpPr>
          <p:cNvPr id="59" name="PlaceHolder 5"/>
          <p:cNvSpPr>
            <a:spLocks noGrp="1"/>
          </p:cNvSpPr>
          <p:nvPr>
            <p:ph type="body"/>
          </p:nvPr>
        </p:nvSpPr>
        <p:spPr>
          <a:xfrm>
            <a:off x="1158120" y="4431240"/>
            <a:ext cx="14724720" cy="3078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61" name="PlaceHolder 2"/>
          <p:cNvSpPr>
            <a:spLocks noGrp="1"/>
          </p:cNvSpPr>
          <p:nvPr>
            <p:ph type="body"/>
          </p:nvPr>
        </p:nvSpPr>
        <p:spPr>
          <a:xfrm>
            <a:off x="1158120" y="4093920"/>
            <a:ext cx="30174120" cy="645840"/>
          </a:xfrm>
          <a:prstGeom prst="rect">
            <a:avLst/>
          </a:prstGeom>
        </p:spPr>
        <p:txBody>
          <a:bodyPr lIns="0" tIns="0" rIns="0" bIns="0"/>
          <a:lstStyle/>
          <a:p>
            <a:endParaRPr/>
          </a:p>
        </p:txBody>
      </p:sp>
      <p:sp>
        <p:nvSpPr>
          <p:cNvPr id="62" name="PlaceHolder 3"/>
          <p:cNvSpPr>
            <a:spLocks noGrp="1"/>
          </p:cNvSpPr>
          <p:nvPr>
            <p:ph type="body"/>
          </p:nvPr>
        </p:nvSpPr>
        <p:spPr>
          <a:xfrm>
            <a:off x="1158120" y="4093920"/>
            <a:ext cx="30174120" cy="645840"/>
          </a:xfrm>
          <a:prstGeom prst="rect">
            <a:avLst/>
          </a:prstGeom>
        </p:spPr>
        <p:txBody>
          <a:bodyPr lIns="0" tIns="0" rIns="0" bIns="0"/>
          <a:lstStyle/>
          <a:p>
            <a:endParaRPr/>
          </a:p>
        </p:txBody>
      </p:sp>
      <p:pic>
        <p:nvPicPr>
          <p:cNvPr id="63" name="Picture 62"/>
          <p:cNvPicPr/>
          <p:nvPr/>
        </p:nvPicPr>
        <p:blipFill>
          <a:blip r:embed="rId2"/>
          <a:stretch>
            <a:fillRect/>
          </a:stretch>
        </p:blipFill>
        <p:spPr>
          <a:xfrm>
            <a:off x="15840360" y="4093920"/>
            <a:ext cx="809280" cy="645840"/>
          </a:xfrm>
          <a:prstGeom prst="rect">
            <a:avLst/>
          </a:prstGeom>
          <a:ln>
            <a:noFill/>
          </a:ln>
        </p:spPr>
      </p:pic>
      <p:pic>
        <p:nvPicPr>
          <p:cNvPr id="64" name="Picture 63"/>
          <p:cNvPicPr/>
          <p:nvPr/>
        </p:nvPicPr>
        <p:blipFill>
          <a:blip r:embed="rId2"/>
          <a:stretch>
            <a:fillRect/>
          </a:stretch>
        </p:blipFill>
        <p:spPr>
          <a:xfrm>
            <a:off x="15840360" y="4093920"/>
            <a:ext cx="809280" cy="6458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32" name="PlaceHolder 2"/>
          <p:cNvSpPr>
            <a:spLocks noGrp="1"/>
          </p:cNvSpPr>
          <p:nvPr>
            <p:ph type="subTitle"/>
          </p:nvPr>
        </p:nvSpPr>
        <p:spPr>
          <a:xfrm>
            <a:off x="1158120" y="4093920"/>
            <a:ext cx="30174120" cy="6462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34" name="PlaceHolder 2"/>
          <p:cNvSpPr>
            <a:spLocks noGrp="1"/>
          </p:cNvSpPr>
          <p:nvPr>
            <p:ph type="body"/>
          </p:nvPr>
        </p:nvSpPr>
        <p:spPr>
          <a:xfrm>
            <a:off x="1158120" y="4093920"/>
            <a:ext cx="30174120" cy="645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36" name="PlaceHolder 2"/>
          <p:cNvSpPr>
            <a:spLocks noGrp="1"/>
          </p:cNvSpPr>
          <p:nvPr>
            <p:ph type="body"/>
          </p:nvPr>
        </p:nvSpPr>
        <p:spPr>
          <a:xfrm>
            <a:off x="1158120" y="4093920"/>
            <a:ext cx="14724720" cy="645840"/>
          </a:xfrm>
          <a:prstGeom prst="rect">
            <a:avLst/>
          </a:prstGeom>
        </p:spPr>
        <p:txBody>
          <a:bodyPr lIns="0" tIns="0" rIns="0" bIns="0"/>
          <a:lstStyle/>
          <a:p>
            <a:endParaRPr/>
          </a:p>
        </p:txBody>
      </p:sp>
      <p:sp>
        <p:nvSpPr>
          <p:cNvPr id="37" name="PlaceHolder 3"/>
          <p:cNvSpPr>
            <a:spLocks noGrp="1"/>
          </p:cNvSpPr>
          <p:nvPr>
            <p:ph type="body"/>
          </p:nvPr>
        </p:nvSpPr>
        <p:spPr>
          <a:xfrm>
            <a:off x="16619400" y="4093920"/>
            <a:ext cx="14724720" cy="645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1158120" y="685800"/>
            <a:ext cx="30174840" cy="137754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41" name="PlaceHolder 2"/>
          <p:cNvSpPr>
            <a:spLocks noGrp="1"/>
          </p:cNvSpPr>
          <p:nvPr>
            <p:ph type="body"/>
          </p:nvPr>
        </p:nvSpPr>
        <p:spPr>
          <a:xfrm>
            <a:off x="1158120" y="4093920"/>
            <a:ext cx="14724720" cy="307800"/>
          </a:xfrm>
          <a:prstGeom prst="rect">
            <a:avLst/>
          </a:prstGeom>
        </p:spPr>
        <p:txBody>
          <a:bodyPr lIns="0" tIns="0" rIns="0" bIns="0"/>
          <a:lstStyle/>
          <a:p>
            <a:endParaRPr/>
          </a:p>
        </p:txBody>
      </p:sp>
      <p:sp>
        <p:nvSpPr>
          <p:cNvPr id="42" name="PlaceHolder 3"/>
          <p:cNvSpPr>
            <a:spLocks noGrp="1"/>
          </p:cNvSpPr>
          <p:nvPr>
            <p:ph type="body"/>
          </p:nvPr>
        </p:nvSpPr>
        <p:spPr>
          <a:xfrm>
            <a:off x="1158120" y="4431240"/>
            <a:ext cx="14724720" cy="307800"/>
          </a:xfrm>
          <a:prstGeom prst="rect">
            <a:avLst/>
          </a:prstGeom>
        </p:spPr>
        <p:txBody>
          <a:bodyPr lIns="0" tIns="0" rIns="0" bIns="0"/>
          <a:lstStyle/>
          <a:p>
            <a:endParaRPr/>
          </a:p>
        </p:txBody>
      </p:sp>
      <p:sp>
        <p:nvSpPr>
          <p:cNvPr id="43" name="PlaceHolder 4"/>
          <p:cNvSpPr>
            <a:spLocks noGrp="1"/>
          </p:cNvSpPr>
          <p:nvPr>
            <p:ph type="body"/>
          </p:nvPr>
        </p:nvSpPr>
        <p:spPr>
          <a:xfrm>
            <a:off x="16619400" y="4093920"/>
            <a:ext cx="14724720" cy="645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45" name="PlaceHolder 2"/>
          <p:cNvSpPr>
            <a:spLocks noGrp="1"/>
          </p:cNvSpPr>
          <p:nvPr>
            <p:ph type="body"/>
          </p:nvPr>
        </p:nvSpPr>
        <p:spPr>
          <a:xfrm>
            <a:off x="1158120" y="4093920"/>
            <a:ext cx="14724720" cy="645840"/>
          </a:xfrm>
          <a:prstGeom prst="rect">
            <a:avLst/>
          </a:prstGeom>
        </p:spPr>
        <p:txBody>
          <a:bodyPr lIns="0" tIns="0" rIns="0" bIns="0"/>
          <a:lstStyle/>
          <a:p>
            <a:endParaRPr/>
          </a:p>
        </p:txBody>
      </p:sp>
      <p:sp>
        <p:nvSpPr>
          <p:cNvPr id="46" name="PlaceHolder 3"/>
          <p:cNvSpPr>
            <a:spLocks noGrp="1"/>
          </p:cNvSpPr>
          <p:nvPr>
            <p:ph type="body"/>
          </p:nvPr>
        </p:nvSpPr>
        <p:spPr>
          <a:xfrm>
            <a:off x="16619400" y="4093920"/>
            <a:ext cx="14724720" cy="307800"/>
          </a:xfrm>
          <a:prstGeom prst="rect">
            <a:avLst/>
          </a:prstGeom>
        </p:spPr>
        <p:txBody>
          <a:bodyPr lIns="0" tIns="0" rIns="0" bIns="0"/>
          <a:lstStyle/>
          <a:p>
            <a:endParaRPr/>
          </a:p>
        </p:txBody>
      </p:sp>
      <p:sp>
        <p:nvSpPr>
          <p:cNvPr id="47" name="PlaceHolder 4"/>
          <p:cNvSpPr>
            <a:spLocks noGrp="1"/>
          </p:cNvSpPr>
          <p:nvPr>
            <p:ph type="body"/>
          </p:nvPr>
        </p:nvSpPr>
        <p:spPr>
          <a:xfrm>
            <a:off x="16619400" y="4431240"/>
            <a:ext cx="14724720" cy="3078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58120" y="685800"/>
            <a:ext cx="30174840" cy="2971800"/>
          </a:xfrm>
          <a:prstGeom prst="rect">
            <a:avLst/>
          </a:prstGeom>
        </p:spPr>
        <p:txBody>
          <a:bodyPr lIns="0" tIns="0" rIns="0" bIns="0" anchor="ctr"/>
          <a:lstStyle/>
          <a:p>
            <a:endParaRPr/>
          </a:p>
        </p:txBody>
      </p:sp>
      <p:sp>
        <p:nvSpPr>
          <p:cNvPr id="49" name="PlaceHolder 2"/>
          <p:cNvSpPr>
            <a:spLocks noGrp="1"/>
          </p:cNvSpPr>
          <p:nvPr>
            <p:ph type="body"/>
          </p:nvPr>
        </p:nvSpPr>
        <p:spPr>
          <a:xfrm>
            <a:off x="1158120" y="4093920"/>
            <a:ext cx="14724720" cy="307800"/>
          </a:xfrm>
          <a:prstGeom prst="rect">
            <a:avLst/>
          </a:prstGeom>
        </p:spPr>
        <p:txBody>
          <a:bodyPr lIns="0" tIns="0" rIns="0" bIns="0"/>
          <a:lstStyle/>
          <a:p>
            <a:endParaRPr/>
          </a:p>
        </p:txBody>
      </p:sp>
      <p:sp>
        <p:nvSpPr>
          <p:cNvPr id="50" name="PlaceHolder 3"/>
          <p:cNvSpPr>
            <a:spLocks noGrp="1"/>
          </p:cNvSpPr>
          <p:nvPr>
            <p:ph type="body"/>
          </p:nvPr>
        </p:nvSpPr>
        <p:spPr>
          <a:xfrm>
            <a:off x="16619400" y="4093920"/>
            <a:ext cx="14724720" cy="307800"/>
          </a:xfrm>
          <a:prstGeom prst="rect">
            <a:avLst/>
          </a:prstGeom>
        </p:spPr>
        <p:txBody>
          <a:bodyPr lIns="0" tIns="0" rIns="0" bIns="0"/>
          <a:lstStyle/>
          <a:p>
            <a:endParaRPr/>
          </a:p>
        </p:txBody>
      </p:sp>
      <p:sp>
        <p:nvSpPr>
          <p:cNvPr id="51" name="PlaceHolder 4"/>
          <p:cNvSpPr>
            <a:spLocks noGrp="1"/>
          </p:cNvSpPr>
          <p:nvPr>
            <p:ph type="body"/>
          </p:nvPr>
        </p:nvSpPr>
        <p:spPr>
          <a:xfrm>
            <a:off x="1158120" y="4431240"/>
            <a:ext cx="30174120" cy="3078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 name="CustomShape 1"/>
          <p:cNvSpPr/>
          <p:nvPr/>
        </p:nvSpPr>
        <p:spPr>
          <a:xfrm>
            <a:off x="0" y="0"/>
            <a:ext cx="43890840" cy="5028840"/>
          </a:xfrm>
          <a:prstGeom prst="rect">
            <a:avLst/>
          </a:prstGeom>
          <a:solidFill>
            <a:srgbClr val="000000"/>
          </a:solidFill>
          <a:ln w="12600">
            <a:noFill/>
          </a:ln>
        </p:spPr>
      </p:sp>
      <p:sp>
        <p:nvSpPr>
          <p:cNvPr id="32" name="CustomShape 2"/>
          <p:cNvSpPr/>
          <p:nvPr/>
        </p:nvSpPr>
        <p:spPr>
          <a:xfrm>
            <a:off x="0" y="3886200"/>
            <a:ext cx="43890840" cy="1142640"/>
          </a:xfrm>
          <a:prstGeom prst="rect">
            <a:avLst/>
          </a:prstGeom>
          <a:solidFill>
            <a:srgbClr val="595959"/>
          </a:solidFill>
          <a:ln w="12600">
            <a:noFill/>
          </a:ln>
        </p:spPr>
      </p:sp>
      <p:sp>
        <p:nvSpPr>
          <p:cNvPr id="2" name="Line 3"/>
          <p:cNvSpPr/>
          <p:nvPr/>
        </p:nvSpPr>
        <p:spPr>
          <a:xfrm>
            <a:off x="0" y="3886200"/>
            <a:ext cx="43891200" cy="0"/>
          </a:xfrm>
          <a:prstGeom prst="line">
            <a:avLst/>
          </a:prstGeom>
          <a:ln w="114480">
            <a:solidFill>
              <a:srgbClr val="00B0EA"/>
            </a:solidFill>
            <a:miter/>
          </a:ln>
        </p:spPr>
      </p:sp>
      <p:sp>
        <p:nvSpPr>
          <p:cNvPr id="3" name="CustomShape 4"/>
          <p:cNvSpPr/>
          <p:nvPr/>
        </p:nvSpPr>
        <p:spPr>
          <a:xfrm>
            <a:off x="44302680" y="0"/>
            <a:ext cx="12447000" cy="32918040"/>
          </a:xfrm>
          <a:prstGeom prst="rect">
            <a:avLst/>
          </a:prstGeom>
          <a:solidFill>
            <a:srgbClr val="D9D9D9"/>
          </a:solidFill>
          <a:ln w="12600">
            <a:noFill/>
          </a:ln>
        </p:spPr>
        <p:txBody>
          <a:bodyPr lIns="274320" tIns="45000" rIns="274320" bIns="45000"/>
          <a:lstStyle/>
          <a:p>
            <a:pPr>
              <a:lnSpc>
                <a:spcPct val="100000"/>
              </a:lnSpc>
            </a:pPr>
            <a:r>
              <a:rPr lang="en-IN" sz="9600">
                <a:solidFill>
                  <a:srgbClr val="808080"/>
                </a:solidFill>
                <a:latin typeface="Calibri Light"/>
              </a:rPr>
              <a:t>Printing:</a:t>
            </a:r>
            <a:endParaRPr/>
          </a:p>
          <a:p>
            <a:pPr>
              <a:lnSpc>
                <a:spcPct val="100000"/>
              </a:lnSpc>
            </a:pPr>
            <a:r>
              <a:rPr lang="en-IN" sz="6600">
                <a:solidFill>
                  <a:srgbClr val="808080"/>
                </a:solidFill>
                <a:latin typeface="Calibri Light"/>
              </a:rPr>
              <a:t>This poster is 48” wide by 36” high. It’s designed to be printed on a large-format printer.</a:t>
            </a:r>
            <a:endParaRPr/>
          </a:p>
          <a:p>
            <a:pPr>
              <a:lnSpc>
                <a:spcPct val="100000"/>
              </a:lnSpc>
            </a:pPr>
            <a:endParaRPr/>
          </a:p>
          <a:p>
            <a:pPr>
              <a:lnSpc>
                <a:spcPct val="100000"/>
              </a:lnSpc>
            </a:pPr>
            <a:r>
              <a:rPr lang="en-IN" sz="8800">
                <a:solidFill>
                  <a:srgbClr val="808080"/>
                </a:solidFill>
                <a:latin typeface="Calibri Light"/>
              </a:rPr>
              <a:t>Customizing the Content:</a:t>
            </a:r>
            <a:endParaRPr/>
          </a:p>
          <a:p>
            <a:pPr>
              <a:lnSpc>
                <a:spcPct val="100000"/>
              </a:lnSpc>
            </a:pPr>
            <a:r>
              <a:rPr lang="en-IN" sz="6600">
                <a:solidFill>
                  <a:srgbClr val="808080"/>
                </a:solidFill>
                <a:latin typeface="Calibri Light"/>
              </a:rPr>
              <a:t>The placeholders in this poster are formatted for you. Type in the placeholders to add text, or click an icon to add a table, chart, SmartArt graphic, picture or multimedia file.</a:t>
            </a:r>
            <a:endParaRPr/>
          </a:p>
          <a:p>
            <a:pPr>
              <a:lnSpc>
                <a:spcPct val="100000"/>
              </a:lnSpc>
            </a:pPr>
            <a:r>
              <a:rPr lang="en-IN" sz="6600">
                <a:solidFill>
                  <a:srgbClr val="808080"/>
                </a:solidFill>
                <a:latin typeface="Calibri Light"/>
              </a:rPr>
              <a:t>To add or remove bullet points from text, click the Bullets button on the Home tab.</a:t>
            </a:r>
            <a:endParaRPr/>
          </a:p>
          <a:p>
            <a:pPr>
              <a:lnSpc>
                <a:spcPct val="100000"/>
              </a:lnSpc>
            </a:pPr>
            <a:r>
              <a:rPr lang="en-IN" sz="6600">
                <a:solidFill>
                  <a:srgbClr val="808080"/>
                </a:solidFill>
                <a:latin typeface="Calibri Light"/>
              </a:rPr>
              <a:t>If you need more placeholders for titles, content or body text, make a copy of what you need and drag it into place. PowerPoint’s Smart Guides will help you align it with everything else.</a:t>
            </a:r>
            <a:endParaRPr/>
          </a:p>
          <a:p>
            <a:pPr>
              <a:lnSpc>
                <a:spcPct val="100000"/>
              </a:lnSpc>
            </a:pPr>
            <a:r>
              <a:rPr lang="en-IN" sz="6600">
                <a:solidFill>
                  <a:srgbClr val="808080"/>
                </a:solidFill>
                <a:latin typeface="Calibri Light"/>
              </a:rPr>
              <a:t>Want to use your own pictures instead of ours? No problem! Just click a picture, press the Delete key, then click the icon to add your picture.</a:t>
            </a:r>
            <a:endParaRPr/>
          </a:p>
        </p:txBody>
      </p:sp>
      <p:sp>
        <p:nvSpPr>
          <p:cNvPr id="4" name="PlaceHolder 5"/>
          <p:cNvSpPr>
            <a:spLocks noGrp="1"/>
          </p:cNvSpPr>
          <p:nvPr>
            <p:ph type="title"/>
          </p:nvPr>
        </p:nvSpPr>
        <p:spPr>
          <a:xfrm>
            <a:off x="1158120" y="685800"/>
            <a:ext cx="30174840" cy="2971440"/>
          </a:xfrm>
          <a:prstGeom prst="rect">
            <a:avLst/>
          </a:prstGeom>
        </p:spPr>
        <p:txBody>
          <a:bodyPr anchor="b"/>
          <a:lstStyle/>
          <a:p>
            <a:pPr>
              <a:lnSpc>
                <a:spcPct val="90000"/>
              </a:lnSpc>
            </a:pPr>
            <a:r>
              <a:rPr lang="en-US" sz="11500">
                <a:solidFill>
                  <a:srgbClr val="FFFFFF"/>
                </a:solidFill>
                <a:latin typeface="Arial"/>
              </a:rPr>
              <a:t>Click to edit the title text formatClick to edit Master title style</a:t>
            </a:r>
            <a:endParaRPr/>
          </a:p>
        </p:txBody>
      </p:sp>
      <p:sp>
        <p:nvSpPr>
          <p:cNvPr id="5" name="PlaceHolder 6"/>
          <p:cNvSpPr>
            <a:spLocks noGrp="1"/>
          </p:cNvSpPr>
          <p:nvPr>
            <p:ph type="body"/>
          </p:nvPr>
        </p:nvSpPr>
        <p:spPr>
          <a:xfrm>
            <a:off x="1158120" y="4093920"/>
            <a:ext cx="30174120" cy="645840"/>
          </a:xfrm>
          <a:prstGeom prst="rect">
            <a:avLst/>
          </a:prstGeom>
        </p:spPr>
        <p:txBody>
          <a:bodyPr anchor="ctr"/>
          <a:lstStyle/>
          <a:p>
            <a:pPr>
              <a:buSzPct val="45000"/>
              <a:buFont typeface="StarSymbol"/>
              <a:buChar char=""/>
            </a:pPr>
            <a:r>
              <a:rPr lang="en-US" sz="3600">
                <a:solidFill>
                  <a:srgbClr val="BFBFBF"/>
                </a:solidFill>
                <a:latin typeface="Arial"/>
              </a:rPr>
              <a:t>Click to edit the outline text format</a:t>
            </a:r>
            <a:endParaRPr/>
          </a:p>
          <a:p>
            <a:pPr lvl="1">
              <a:buSzPct val="75000"/>
              <a:buFont typeface="StarSymbol"/>
              <a:buChar char=""/>
            </a:pPr>
            <a:r>
              <a:rPr lang="en-US" sz="3600">
                <a:solidFill>
                  <a:srgbClr val="BFBFBF"/>
                </a:solidFill>
                <a:latin typeface="Arial"/>
              </a:rPr>
              <a:t>Second Outline Level</a:t>
            </a:r>
            <a:endParaRPr/>
          </a:p>
          <a:p>
            <a:pPr lvl="2">
              <a:buSzPct val="45000"/>
              <a:buFont typeface="StarSymbol"/>
              <a:buChar char=""/>
            </a:pPr>
            <a:r>
              <a:rPr lang="en-US" sz="3600">
                <a:solidFill>
                  <a:srgbClr val="BFBFBF"/>
                </a:solidFill>
                <a:latin typeface="Arial"/>
              </a:rPr>
              <a:t>Third Outline Level</a:t>
            </a:r>
            <a:endParaRPr/>
          </a:p>
          <a:p>
            <a:pPr lvl="3">
              <a:buSzPct val="75000"/>
              <a:buFont typeface="StarSymbol"/>
              <a:buChar char=""/>
            </a:pPr>
            <a:r>
              <a:rPr lang="en-US" sz="3600">
                <a:solidFill>
                  <a:srgbClr val="BFBFBF"/>
                </a:solidFill>
                <a:latin typeface="Arial"/>
              </a:rPr>
              <a:t>Fourth Outline Level</a:t>
            </a:r>
            <a:endParaRPr/>
          </a:p>
          <a:p>
            <a:pPr lvl="4">
              <a:buSzPct val="45000"/>
              <a:buFont typeface="StarSymbol"/>
              <a:buChar char=""/>
            </a:pPr>
            <a:r>
              <a:rPr lang="en-US" sz="3600">
                <a:solidFill>
                  <a:srgbClr val="BFBFBF"/>
                </a:solidFill>
                <a:latin typeface="Arial"/>
              </a:rPr>
              <a:t>Fifth Outline Level</a:t>
            </a:r>
            <a:endParaRPr/>
          </a:p>
          <a:p>
            <a:pPr lvl="5">
              <a:buSzPct val="45000"/>
              <a:buFont typeface="StarSymbol"/>
              <a:buChar char=""/>
            </a:pPr>
            <a:r>
              <a:rPr lang="en-US" sz="3600">
                <a:solidFill>
                  <a:srgbClr val="BFBFBF"/>
                </a:solidFill>
                <a:latin typeface="Arial"/>
              </a:rPr>
              <a:t>Sixth Outline Level</a:t>
            </a:r>
            <a:endParaRPr/>
          </a:p>
          <a:p>
            <a:pPr>
              <a:lnSpc>
                <a:spcPct val="100000"/>
              </a:lnSpc>
            </a:pPr>
            <a:r>
              <a:rPr lang="en-US" sz="3600">
                <a:solidFill>
                  <a:srgbClr val="BFBFBF"/>
                </a:solidFill>
                <a:latin typeface="Arial"/>
              </a:rPr>
              <a:t>Seventh Outline LevelClick to edit Master text styles</a:t>
            </a:r>
            <a:endParaRPr/>
          </a:p>
        </p:txBody>
      </p:sp>
      <p:sp>
        <p:nvSpPr>
          <p:cNvPr id="6" name="PlaceHolder 7"/>
          <p:cNvSpPr>
            <a:spLocks noGrp="1"/>
          </p:cNvSpPr>
          <p:nvPr>
            <p:ph type="body"/>
          </p:nvPr>
        </p:nvSpPr>
        <p:spPr>
          <a:xfrm>
            <a:off x="1143000" y="5669280"/>
            <a:ext cx="12801240" cy="127980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7" name="PlaceHolder 8"/>
          <p:cNvSpPr>
            <a:spLocks noGrp="1"/>
          </p:cNvSpPr>
          <p:nvPr>
            <p:ph type="body"/>
          </p:nvPr>
        </p:nvSpPr>
        <p:spPr>
          <a:xfrm>
            <a:off x="1143000" y="7113960"/>
            <a:ext cx="12801240" cy="2732040"/>
          </a:xfrm>
          <a:prstGeom prst="rect">
            <a:avLst/>
          </a:prstGeom>
        </p:spPr>
        <p:txBody>
          <a:bodyPr lIns="365760" rIns="365760" anchor="ctr"/>
          <a:lstStyle/>
          <a:p>
            <a:pPr>
              <a:buSzPct val="45000"/>
              <a:buFont typeface="StarSymbol"/>
              <a:buChar char=""/>
            </a:pPr>
            <a:r>
              <a:rPr lang="en-US" sz="4400">
                <a:solidFill>
                  <a:srgbClr val="000000"/>
                </a:solidFill>
                <a:latin typeface="Arial"/>
              </a:rPr>
              <a:t>Click to edit the outline text format</a:t>
            </a:r>
            <a:endParaRPr/>
          </a:p>
          <a:p>
            <a:pPr lvl="1">
              <a:buSzPct val="75000"/>
              <a:buFont typeface="StarSymbol"/>
              <a:buChar char=""/>
            </a:pPr>
            <a:r>
              <a:rPr lang="en-US" sz="4400">
                <a:solidFill>
                  <a:srgbClr val="000000"/>
                </a:solidFill>
                <a:latin typeface="Arial"/>
              </a:rPr>
              <a:t>Second Outline Level</a:t>
            </a:r>
            <a:endParaRPr/>
          </a:p>
          <a:p>
            <a:pPr lvl="2">
              <a:buSzPct val="45000"/>
              <a:buFont typeface="StarSymbol"/>
              <a:buChar char=""/>
            </a:pPr>
            <a:r>
              <a:rPr lang="en-US" sz="4400">
                <a:solidFill>
                  <a:srgbClr val="000000"/>
                </a:solidFill>
                <a:latin typeface="Arial"/>
              </a:rPr>
              <a:t>Third Outline Level</a:t>
            </a:r>
            <a:endParaRPr/>
          </a:p>
          <a:p>
            <a:pPr lvl="3">
              <a:buSzPct val="75000"/>
              <a:buFont typeface="StarSymbol"/>
              <a:buChar char=""/>
            </a:pPr>
            <a:r>
              <a:rPr lang="en-US" sz="4400">
                <a:solidFill>
                  <a:srgbClr val="000000"/>
                </a:solidFill>
                <a:latin typeface="Arial"/>
              </a:rPr>
              <a:t>Fourth Outline Level</a:t>
            </a:r>
            <a:endParaRPr/>
          </a:p>
          <a:p>
            <a:pPr lvl="4">
              <a:buSzPct val="45000"/>
              <a:buFont typeface="StarSymbol"/>
              <a:buChar char=""/>
            </a:pPr>
            <a:r>
              <a:rPr lang="en-US" sz="4400">
                <a:solidFill>
                  <a:srgbClr val="000000"/>
                </a:solidFill>
                <a:latin typeface="Arial"/>
              </a:rPr>
              <a:t>Fifth Outline Level</a:t>
            </a:r>
            <a:endParaRPr/>
          </a:p>
          <a:p>
            <a:pPr lvl="5">
              <a:buSzPct val="45000"/>
              <a:buFont typeface="StarSymbol"/>
              <a:buChar char=""/>
            </a:pPr>
            <a:r>
              <a:rPr lang="en-US" sz="4400">
                <a:solidFill>
                  <a:srgbClr val="000000"/>
                </a:solidFill>
                <a:latin typeface="Arial"/>
              </a:rPr>
              <a:t>Sixth Outline Level</a:t>
            </a:r>
            <a:endParaRPr/>
          </a:p>
          <a:p>
            <a:pPr>
              <a:lnSpc>
                <a:spcPct val="100000"/>
              </a:lnSpc>
            </a:pPr>
            <a:r>
              <a:rPr lang="en-US" sz="4400">
                <a:solidFill>
                  <a:srgbClr val="000000"/>
                </a:solidFill>
                <a:latin typeface="Arial"/>
              </a:rPr>
              <a:t>Seventh Outline LevelType your question or a statement of the problem here</a:t>
            </a:r>
            <a:endParaRPr/>
          </a:p>
        </p:txBody>
      </p:sp>
      <p:sp>
        <p:nvSpPr>
          <p:cNvPr id="8" name="PlaceHolder 9"/>
          <p:cNvSpPr>
            <a:spLocks noGrp="1"/>
          </p:cNvSpPr>
          <p:nvPr>
            <p:ph type="body"/>
          </p:nvPr>
        </p:nvSpPr>
        <p:spPr>
          <a:xfrm>
            <a:off x="1143000" y="10497240"/>
            <a:ext cx="12801240" cy="127980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9" name="PlaceHolder 10"/>
          <p:cNvSpPr>
            <a:spLocks noGrp="1"/>
          </p:cNvSpPr>
          <p:nvPr>
            <p:ph type="body"/>
          </p:nvPr>
        </p:nvSpPr>
        <p:spPr>
          <a:xfrm>
            <a:off x="1143000" y="11868840"/>
            <a:ext cx="12801240" cy="28072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p:txBody>
      </p:sp>
      <p:sp>
        <p:nvSpPr>
          <p:cNvPr id="10" name="PlaceHolder 11"/>
          <p:cNvSpPr>
            <a:spLocks noGrp="1"/>
          </p:cNvSpPr>
          <p:nvPr>
            <p:ph type="body"/>
          </p:nvPr>
        </p:nvSpPr>
        <p:spPr>
          <a:xfrm>
            <a:off x="1143000" y="1495044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1" name="PlaceHolder 12"/>
          <p:cNvSpPr>
            <a:spLocks noGrp="1"/>
          </p:cNvSpPr>
          <p:nvPr>
            <p:ph type="body"/>
          </p:nvPr>
        </p:nvSpPr>
        <p:spPr>
          <a:xfrm>
            <a:off x="1143000" y="16440840"/>
            <a:ext cx="12801240" cy="602712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2" name="PlaceHolder 13"/>
          <p:cNvSpPr>
            <a:spLocks noGrp="1"/>
          </p:cNvSpPr>
          <p:nvPr>
            <p:ph type="body"/>
          </p:nvPr>
        </p:nvSpPr>
        <p:spPr>
          <a:xfrm>
            <a:off x="1143000" y="2288736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3" name="PlaceHolder 14"/>
          <p:cNvSpPr>
            <a:spLocks noGrp="1"/>
          </p:cNvSpPr>
          <p:nvPr>
            <p:ph type="body"/>
          </p:nvPr>
        </p:nvSpPr>
        <p:spPr>
          <a:xfrm>
            <a:off x="1143000" y="24332040"/>
            <a:ext cx="12801240" cy="72964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4" name="PlaceHolder 15"/>
          <p:cNvSpPr>
            <a:spLocks noGrp="1"/>
          </p:cNvSpPr>
          <p:nvPr>
            <p:ph type="body"/>
          </p:nvPr>
        </p:nvSpPr>
        <p:spPr>
          <a:xfrm>
            <a:off x="15544800" y="566928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5" name="PlaceHolder 16"/>
          <p:cNvSpPr>
            <a:spLocks noGrp="1"/>
          </p:cNvSpPr>
          <p:nvPr>
            <p:ph type="body"/>
          </p:nvPr>
        </p:nvSpPr>
        <p:spPr>
          <a:xfrm>
            <a:off x="15544800" y="7113960"/>
            <a:ext cx="12801240" cy="679536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6" name="PlaceHolder 17"/>
          <p:cNvSpPr>
            <a:spLocks noGrp="1"/>
          </p:cNvSpPr>
          <p:nvPr>
            <p:ph type="body"/>
          </p:nvPr>
        </p:nvSpPr>
        <p:spPr>
          <a:xfrm>
            <a:off x="15544800" y="1432872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7" name="PlaceHolder 18"/>
          <p:cNvSpPr>
            <a:spLocks noGrp="1"/>
          </p:cNvSpPr>
          <p:nvPr>
            <p:ph type="body"/>
          </p:nvPr>
        </p:nvSpPr>
        <p:spPr>
          <a:xfrm>
            <a:off x="15544800" y="15773400"/>
            <a:ext cx="12801240" cy="669456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18" name="PlaceHolder 19"/>
          <p:cNvSpPr>
            <a:spLocks noGrp="1"/>
          </p:cNvSpPr>
          <p:nvPr>
            <p:ph type="body"/>
          </p:nvPr>
        </p:nvSpPr>
        <p:spPr>
          <a:xfrm>
            <a:off x="15544800" y="2288736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19" name="PlaceHolder 20"/>
          <p:cNvSpPr>
            <a:spLocks noGrp="1"/>
          </p:cNvSpPr>
          <p:nvPr>
            <p:ph type="body"/>
          </p:nvPr>
        </p:nvSpPr>
        <p:spPr>
          <a:xfrm>
            <a:off x="15544800" y="24332040"/>
            <a:ext cx="12801240" cy="72964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20" name="PlaceHolder 21"/>
          <p:cNvSpPr>
            <a:spLocks noGrp="1"/>
          </p:cNvSpPr>
          <p:nvPr>
            <p:ph type="body"/>
          </p:nvPr>
        </p:nvSpPr>
        <p:spPr>
          <a:xfrm>
            <a:off x="29900880" y="566928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21" name="PlaceHolder 22"/>
          <p:cNvSpPr>
            <a:spLocks noGrp="1"/>
          </p:cNvSpPr>
          <p:nvPr>
            <p:ph type="body"/>
          </p:nvPr>
        </p:nvSpPr>
        <p:spPr>
          <a:xfrm>
            <a:off x="29900880" y="7113960"/>
            <a:ext cx="12801240" cy="731484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a:p>
            <a:pPr lvl="6">
              <a:lnSpc>
                <a:spcPct val="100000"/>
              </a:lnSpc>
              <a:buFont typeface="Arial"/>
              <a:buChar char="•"/>
            </a:pPr>
            <a:r>
              <a:rPr lang="en-US" sz="2800">
                <a:solidFill>
                  <a:srgbClr val="000000"/>
                </a:solidFill>
                <a:latin typeface="Arial"/>
              </a:rPr>
              <a:t>Seven</a:t>
            </a:r>
            <a:endParaRPr/>
          </a:p>
          <a:p>
            <a:pPr lvl="7">
              <a:lnSpc>
                <a:spcPct val="100000"/>
              </a:lnSpc>
              <a:buFont typeface="Arial"/>
              <a:buChar char="•"/>
            </a:pPr>
            <a:r>
              <a:rPr lang="en-US" sz="2800">
                <a:solidFill>
                  <a:srgbClr val="000000"/>
                </a:solidFill>
                <a:latin typeface="Arial"/>
              </a:rPr>
              <a:t>Eight</a:t>
            </a:r>
            <a:endParaRPr/>
          </a:p>
          <a:p>
            <a:pPr lvl="8">
              <a:lnSpc>
                <a:spcPct val="100000"/>
              </a:lnSpc>
              <a:buFont typeface="Arial"/>
              <a:buChar char="•"/>
            </a:pPr>
            <a:r>
              <a:rPr lang="en-US" sz="2800">
                <a:solidFill>
                  <a:srgbClr val="000000"/>
                </a:solidFill>
                <a:latin typeface="Arial"/>
              </a:rPr>
              <a:t>Nine</a:t>
            </a:r>
            <a:endParaRPr/>
          </a:p>
        </p:txBody>
      </p:sp>
      <p:sp>
        <p:nvSpPr>
          <p:cNvPr id="22" name="PlaceHolder 23"/>
          <p:cNvSpPr>
            <a:spLocks noGrp="1"/>
          </p:cNvSpPr>
          <p:nvPr>
            <p:ph type="body"/>
          </p:nvPr>
        </p:nvSpPr>
        <p:spPr>
          <a:xfrm>
            <a:off x="29900880" y="14914800"/>
            <a:ext cx="12801240" cy="453816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p:txBody>
      </p:sp>
      <p:sp>
        <p:nvSpPr>
          <p:cNvPr id="23" name="PlaceHolder 24"/>
          <p:cNvSpPr>
            <a:spLocks noGrp="1"/>
          </p:cNvSpPr>
          <p:nvPr>
            <p:ph type="body"/>
          </p:nvPr>
        </p:nvSpPr>
        <p:spPr>
          <a:xfrm>
            <a:off x="29900880" y="1976760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24" name="PlaceHolder 25"/>
          <p:cNvSpPr>
            <a:spLocks noGrp="1"/>
          </p:cNvSpPr>
          <p:nvPr>
            <p:ph type="body"/>
          </p:nvPr>
        </p:nvSpPr>
        <p:spPr>
          <a:xfrm>
            <a:off x="29900880" y="21212280"/>
            <a:ext cx="12801240" cy="434448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p:txBody>
      </p:sp>
      <p:sp>
        <p:nvSpPr>
          <p:cNvPr id="25" name="PlaceHolder 26"/>
          <p:cNvSpPr>
            <a:spLocks noGrp="1"/>
          </p:cNvSpPr>
          <p:nvPr>
            <p:ph type="body"/>
          </p:nvPr>
        </p:nvSpPr>
        <p:spPr>
          <a:xfrm>
            <a:off x="29900880" y="25722000"/>
            <a:ext cx="12801240" cy="1218960"/>
          </a:xfrm>
          <a:prstGeom prst="rect">
            <a:avLst/>
          </a:prstGeom>
        </p:spPr>
        <p:txBody>
          <a:bodyPr lIns="365760" anchor="ctr"/>
          <a:lstStyle/>
          <a:p>
            <a:pPr>
              <a:buSzPct val="45000"/>
              <a:buFont typeface="StarSymbol"/>
              <a:buChar char=""/>
            </a:pPr>
            <a:r>
              <a:rPr lang="en-US" sz="5400">
                <a:solidFill>
                  <a:srgbClr val="FFFFFF"/>
                </a:solidFill>
                <a:latin typeface="Arial"/>
              </a:rPr>
              <a:t>Click to edit the outline text format</a:t>
            </a:r>
            <a:endParaRPr/>
          </a:p>
          <a:p>
            <a:pPr lvl="1">
              <a:buSzPct val="75000"/>
              <a:buFont typeface="StarSymbol"/>
              <a:buChar char=""/>
            </a:pPr>
            <a:r>
              <a:rPr lang="en-US" sz="5400">
                <a:solidFill>
                  <a:srgbClr val="FFFFFF"/>
                </a:solidFill>
                <a:latin typeface="Arial"/>
              </a:rPr>
              <a:t>Second Outline Level</a:t>
            </a:r>
            <a:endParaRPr/>
          </a:p>
          <a:p>
            <a:pPr lvl="2">
              <a:buSzPct val="45000"/>
              <a:buFont typeface="StarSymbol"/>
              <a:buChar char=""/>
            </a:pPr>
            <a:r>
              <a:rPr lang="en-US" sz="5400">
                <a:solidFill>
                  <a:srgbClr val="FFFFFF"/>
                </a:solidFill>
                <a:latin typeface="Arial"/>
              </a:rPr>
              <a:t>Third Outline Level</a:t>
            </a:r>
            <a:endParaRPr/>
          </a:p>
          <a:p>
            <a:pPr lvl="3">
              <a:buSzPct val="75000"/>
              <a:buFont typeface="StarSymbol"/>
              <a:buChar char=""/>
            </a:pPr>
            <a:r>
              <a:rPr lang="en-US" sz="5400">
                <a:solidFill>
                  <a:srgbClr val="FFFFFF"/>
                </a:solidFill>
                <a:latin typeface="Arial"/>
              </a:rPr>
              <a:t>Fourth Outline Level</a:t>
            </a:r>
            <a:endParaRPr/>
          </a:p>
          <a:p>
            <a:pPr lvl="4">
              <a:buSzPct val="45000"/>
              <a:buFont typeface="StarSymbol"/>
              <a:buChar char=""/>
            </a:pPr>
            <a:r>
              <a:rPr lang="en-US" sz="5400">
                <a:solidFill>
                  <a:srgbClr val="FFFFFF"/>
                </a:solidFill>
                <a:latin typeface="Arial"/>
              </a:rPr>
              <a:t>Fifth Outline Level</a:t>
            </a:r>
            <a:endParaRPr/>
          </a:p>
          <a:p>
            <a:pPr lvl="5">
              <a:buSzPct val="45000"/>
              <a:buFont typeface="StarSymbol"/>
              <a:buChar char=""/>
            </a:pPr>
            <a:r>
              <a:rPr lang="en-US" sz="5400">
                <a:solidFill>
                  <a:srgbClr val="FFFFFF"/>
                </a:solidFill>
                <a:latin typeface="Arial"/>
              </a:rPr>
              <a:t>Sixth Outline Level</a:t>
            </a:r>
            <a:endParaRPr/>
          </a:p>
          <a:p>
            <a:pPr>
              <a:lnSpc>
                <a:spcPct val="100000"/>
              </a:lnSpc>
            </a:pPr>
            <a:r>
              <a:rPr lang="en-US" sz="5400">
                <a:solidFill>
                  <a:srgbClr val="FFFFFF"/>
                </a:solidFill>
                <a:latin typeface="Arial"/>
              </a:rPr>
              <a:t>Seventh Outline LevelHeading</a:t>
            </a:r>
            <a:endParaRPr/>
          </a:p>
        </p:txBody>
      </p:sp>
      <p:sp>
        <p:nvSpPr>
          <p:cNvPr id="26" name="PlaceHolder 27"/>
          <p:cNvSpPr>
            <a:spLocks noGrp="1"/>
          </p:cNvSpPr>
          <p:nvPr>
            <p:ph type="body"/>
          </p:nvPr>
        </p:nvSpPr>
        <p:spPr>
          <a:xfrm>
            <a:off x="29900880" y="27166680"/>
            <a:ext cx="12801240" cy="4461840"/>
          </a:xfrm>
          <a:prstGeom prst="rect">
            <a:avLst/>
          </a:prstGeom>
        </p:spPr>
        <p:txBody>
          <a:bodyPr tIns="182880"/>
          <a:lstStyle/>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Arial"/>
              <a:buChar char="•"/>
            </a:pPr>
            <a:r>
              <a:rPr lang="en-US" sz="3200">
                <a:solidFill>
                  <a:srgbClr val="000000"/>
                </a:solidFill>
                <a:latin typeface="Arial"/>
              </a:rPr>
              <a:t>Seventh Outline LevelUse this placeholder to add text or other content</a:t>
            </a:r>
            <a:endParaRPr/>
          </a:p>
          <a:p>
            <a:pPr lvl="1">
              <a:lnSpc>
                <a:spcPct val="100000"/>
              </a:lnSpc>
              <a:buFont typeface="Arial"/>
              <a:buChar char="•"/>
            </a:pPr>
            <a:r>
              <a:rPr lang="en-US" sz="2800">
                <a:solidFill>
                  <a:srgbClr val="000000"/>
                </a:solidFill>
                <a:latin typeface="Arial"/>
              </a:rPr>
              <a:t>Second level</a:t>
            </a:r>
            <a:endParaRPr/>
          </a:p>
          <a:p>
            <a:pPr lvl="2">
              <a:lnSpc>
                <a:spcPct val="100000"/>
              </a:lnSpc>
              <a:buFont typeface="Arial"/>
              <a:buChar char="•"/>
            </a:pPr>
            <a:r>
              <a:rPr lang="en-US" sz="2800">
                <a:solidFill>
                  <a:srgbClr val="000000"/>
                </a:solidFill>
                <a:latin typeface="Arial"/>
              </a:rPr>
              <a:t>Third level</a:t>
            </a:r>
            <a:endParaRPr/>
          </a:p>
          <a:p>
            <a:pPr lvl="3">
              <a:lnSpc>
                <a:spcPct val="100000"/>
              </a:lnSpc>
              <a:buFont typeface="Arial"/>
              <a:buChar char="•"/>
            </a:pPr>
            <a:r>
              <a:rPr lang="en-US" sz="2800">
                <a:solidFill>
                  <a:srgbClr val="000000"/>
                </a:solidFill>
                <a:latin typeface="Arial"/>
              </a:rPr>
              <a:t>Fourth level</a:t>
            </a:r>
            <a:endParaRPr/>
          </a:p>
          <a:p>
            <a:pPr lvl="4">
              <a:lnSpc>
                <a:spcPct val="100000"/>
              </a:lnSpc>
              <a:buFont typeface="Arial"/>
              <a:buChar char="•"/>
            </a:pPr>
            <a:r>
              <a:rPr lang="en-US" sz="2800">
                <a:solidFill>
                  <a:srgbClr val="000000"/>
                </a:solidFill>
                <a:latin typeface="Arial"/>
              </a:rPr>
              <a:t>Fifth level</a:t>
            </a:r>
            <a:endParaRPr/>
          </a:p>
          <a:p>
            <a:pPr lvl="5">
              <a:lnSpc>
                <a:spcPct val="100000"/>
              </a:lnSpc>
              <a:buFont typeface="Arial"/>
              <a:buChar char="•"/>
            </a:pPr>
            <a:r>
              <a:rPr lang="en-US" sz="2800">
                <a:solidFill>
                  <a:srgbClr val="000000"/>
                </a:solidFill>
                <a:latin typeface="Arial"/>
              </a:rPr>
              <a:t>Six</a:t>
            </a:r>
            <a:endParaRPr/>
          </a:p>
        </p:txBody>
      </p:sp>
      <p:sp>
        <p:nvSpPr>
          <p:cNvPr id="27" name="PlaceHolder 28"/>
          <p:cNvSpPr>
            <a:spLocks noGrp="1"/>
          </p:cNvSpPr>
          <p:nvPr>
            <p:ph type="dt"/>
          </p:nvPr>
        </p:nvSpPr>
        <p:spPr>
          <a:xfrm>
            <a:off x="1143000" y="32114520"/>
            <a:ext cx="9875160" cy="456840"/>
          </a:xfrm>
          <a:prstGeom prst="rect">
            <a:avLst/>
          </a:prstGeom>
        </p:spPr>
        <p:txBody>
          <a:bodyPr anchor="ctr"/>
          <a:lstStyle/>
          <a:p>
            <a:pPr>
              <a:lnSpc>
                <a:spcPct val="100000"/>
              </a:lnSpc>
            </a:pPr>
            <a:r>
              <a:rPr lang="en-IN" sz="1600">
                <a:solidFill>
                  <a:srgbClr val="8B8B8B"/>
                </a:solidFill>
                <a:latin typeface="Arial"/>
              </a:rPr>
              <a:t>10/02/16</a:t>
            </a:r>
            <a:endParaRPr/>
          </a:p>
        </p:txBody>
      </p:sp>
      <p:sp>
        <p:nvSpPr>
          <p:cNvPr id="28" name="PlaceHolder 29"/>
          <p:cNvSpPr>
            <a:spLocks noGrp="1"/>
          </p:cNvSpPr>
          <p:nvPr>
            <p:ph type="ftr"/>
          </p:nvPr>
        </p:nvSpPr>
        <p:spPr>
          <a:xfrm>
            <a:off x="11018520" y="32114520"/>
            <a:ext cx="21853800" cy="456840"/>
          </a:xfrm>
          <a:prstGeom prst="rect">
            <a:avLst/>
          </a:prstGeom>
        </p:spPr>
        <p:txBody>
          <a:bodyPr anchor="ctr"/>
          <a:lstStyle/>
          <a:p>
            <a:endParaRPr/>
          </a:p>
        </p:txBody>
      </p:sp>
      <p:sp>
        <p:nvSpPr>
          <p:cNvPr id="29" name="PlaceHolder 30"/>
          <p:cNvSpPr>
            <a:spLocks noGrp="1"/>
          </p:cNvSpPr>
          <p:nvPr>
            <p:ph type="sldNum"/>
          </p:nvPr>
        </p:nvSpPr>
        <p:spPr>
          <a:xfrm>
            <a:off x="32872680" y="32114520"/>
            <a:ext cx="9875160" cy="456840"/>
          </a:xfrm>
          <a:prstGeom prst="rect">
            <a:avLst/>
          </a:prstGeom>
        </p:spPr>
        <p:txBody>
          <a:bodyPr anchor="ctr"/>
          <a:lstStyle/>
          <a:p>
            <a:pPr algn="r">
              <a:lnSpc>
                <a:spcPct val="100000"/>
              </a:lnSpc>
            </a:pPr>
            <a:fld id="{00573AB6-8768-41BD-8E77-D6E62BAB93A0}" type="slidenum">
              <a:rPr lang="en-IN" sz="1600">
                <a:solidFill>
                  <a:srgbClr val="8B8B8B"/>
                </a:solidFill>
                <a:latin typeface="Arial"/>
              </a:rPr>
              <a:t>‹#›</a:t>
            </a:fld>
            <a:endParaRPr/>
          </a:p>
        </p:txBody>
      </p:sp>
      <p:sp>
        <p:nvSpPr>
          <p:cNvPr id="30" name="PlaceHolder 31"/>
          <p:cNvSpPr>
            <a:spLocks noGrp="1"/>
          </p:cNvSpPr>
          <p:nvPr>
            <p:ph type="body"/>
          </p:nvPr>
        </p:nvSpPr>
        <p:spPr>
          <a:xfrm>
            <a:off x="32270760" y="0"/>
            <a:ext cx="11620080" cy="3841920"/>
          </a:xfrm>
          <a:prstGeom prst="rect">
            <a:avLst/>
          </a:prstGeom>
        </p:spPr>
        <p:txBody>
          <a:bodyPr tIns="457200" bIns="45000"/>
          <a:lstStyle/>
          <a:p>
            <a:pPr>
              <a:buSzPct val="45000"/>
              <a:buFont typeface="StarSymbol"/>
              <a:buChar char=""/>
            </a:pPr>
            <a:r>
              <a:rPr lang="en-US" sz="7260">
                <a:solidFill>
                  <a:srgbClr val="FFFFFF"/>
                </a:solidFill>
                <a:latin typeface="Arial"/>
              </a:rPr>
              <a:t>Click to edit the outline text format</a:t>
            </a:r>
            <a:endParaRPr/>
          </a:p>
          <a:p>
            <a:pPr lvl="1">
              <a:buSzPct val="75000"/>
              <a:buFont typeface="StarSymbol"/>
              <a:buChar char=""/>
            </a:pPr>
            <a:r>
              <a:rPr lang="en-US" sz="7260">
                <a:solidFill>
                  <a:srgbClr val="FFFFFF"/>
                </a:solidFill>
                <a:latin typeface="Arial"/>
              </a:rPr>
              <a:t>Second Outline Level</a:t>
            </a:r>
            <a:endParaRPr/>
          </a:p>
          <a:p>
            <a:pPr lvl="2">
              <a:buSzPct val="45000"/>
              <a:buFont typeface="StarSymbol"/>
              <a:buChar char=""/>
            </a:pPr>
            <a:r>
              <a:rPr lang="en-US" sz="7260">
                <a:solidFill>
                  <a:srgbClr val="FFFFFF"/>
                </a:solidFill>
                <a:latin typeface="Arial"/>
              </a:rPr>
              <a:t>Third Outline Level</a:t>
            </a:r>
            <a:endParaRPr/>
          </a:p>
          <a:p>
            <a:pPr lvl="3">
              <a:buSzPct val="75000"/>
              <a:buFont typeface="StarSymbol"/>
              <a:buChar char=""/>
            </a:pPr>
            <a:r>
              <a:rPr lang="en-US" sz="7260">
                <a:solidFill>
                  <a:srgbClr val="FFFFFF"/>
                </a:solidFill>
                <a:latin typeface="Arial"/>
              </a:rPr>
              <a:t>Fourth Outline Level</a:t>
            </a:r>
            <a:endParaRPr/>
          </a:p>
          <a:p>
            <a:pPr lvl="4">
              <a:buSzPct val="45000"/>
              <a:buFont typeface="StarSymbol"/>
              <a:buChar char=""/>
            </a:pPr>
            <a:r>
              <a:rPr lang="en-US" sz="7260">
                <a:solidFill>
                  <a:srgbClr val="FFFFFF"/>
                </a:solidFill>
                <a:latin typeface="Arial"/>
              </a:rPr>
              <a:t>Fifth Outline Level</a:t>
            </a:r>
            <a:endParaRPr/>
          </a:p>
          <a:p>
            <a:pPr lvl="5">
              <a:buSzPct val="45000"/>
              <a:buFont typeface="StarSymbol"/>
              <a:buChar char=""/>
            </a:pPr>
            <a:r>
              <a:rPr lang="en-US" sz="7260">
                <a:solidFill>
                  <a:srgbClr val="FFFFFF"/>
                </a:solidFill>
                <a:latin typeface="Arial"/>
              </a:rPr>
              <a:t>Sixth Outline Level</a:t>
            </a:r>
            <a:endParaRPr/>
          </a:p>
          <a:p>
            <a:pPr algn="ctr">
              <a:lnSpc>
                <a:spcPct val="100000"/>
              </a:lnSpc>
            </a:pPr>
            <a:r>
              <a:rPr lang="en-US" sz="7260">
                <a:solidFill>
                  <a:srgbClr val="FFFFFF"/>
                </a:solidFill>
                <a:latin typeface="Arial"/>
              </a:rPr>
              <a:t>Seventh Outline LevelClick icon to add picture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image" Target="../media/image2.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3.jpeg"/><Relationship Id="rId10" Type="http://schemas.openxmlformats.org/officeDocument/2006/relationships/image" Target="../media/image10.png"/><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194762-0A23-4C70-838D-37A69601187A}"/>
              </a:ext>
            </a:extLst>
          </p:cNvPr>
          <p:cNvSpPr/>
          <p:nvPr/>
        </p:nvSpPr>
        <p:spPr>
          <a:xfrm>
            <a:off x="0" y="0"/>
            <a:ext cx="43891200" cy="6058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TextShape 1"/>
          <p:cNvSpPr txBox="1"/>
          <p:nvPr/>
        </p:nvSpPr>
        <p:spPr>
          <a:xfrm>
            <a:off x="540112" y="3768451"/>
            <a:ext cx="35646480" cy="2095499"/>
          </a:xfrm>
          <a:prstGeom prst="rect">
            <a:avLst/>
          </a:prstGeom>
        </p:spPr>
        <p:txBody>
          <a:bodyPr anchor="b"/>
          <a:lstStyle/>
          <a:p>
            <a:pPr>
              <a:lnSpc>
                <a:spcPct val="90000"/>
              </a:lnSpc>
            </a:pPr>
            <a:r>
              <a:rPr lang="en-US" sz="13600" dirty="0">
                <a:solidFill>
                  <a:srgbClr val="FFFFFF"/>
                </a:solidFill>
                <a:latin typeface="Arial"/>
              </a:rPr>
              <a:t>A Fuzzy-Bayesian Based Approach for Intelligent Agent Transparency in Human-Autonomy Teaming</a:t>
            </a:r>
            <a:endParaRPr sz="13600" dirty="0"/>
          </a:p>
        </p:txBody>
      </p:sp>
      <p:sp>
        <p:nvSpPr>
          <p:cNvPr id="66" name="TextShape 2"/>
          <p:cNvSpPr txBox="1"/>
          <p:nvPr/>
        </p:nvSpPr>
        <p:spPr>
          <a:xfrm>
            <a:off x="19726740" y="5199661"/>
            <a:ext cx="14340240" cy="644233"/>
          </a:xfrm>
          <a:prstGeom prst="rect">
            <a:avLst/>
          </a:prstGeom>
        </p:spPr>
        <p:txBody>
          <a:bodyPr anchor="ctr"/>
          <a:lstStyle/>
          <a:p>
            <a:pPr>
              <a:lnSpc>
                <a:spcPct val="100000"/>
              </a:lnSpc>
            </a:pPr>
            <a:r>
              <a:rPr lang="en-US" sz="3600" dirty="0">
                <a:solidFill>
                  <a:srgbClr val="BFBFBF"/>
                </a:solidFill>
                <a:latin typeface="Arial"/>
              </a:rPr>
              <a:t>RINTA KRIDALUKMANA | Hai Yan Lu – Mohsen Naderpour</a:t>
            </a:r>
            <a:endParaRPr dirty="0"/>
          </a:p>
        </p:txBody>
      </p:sp>
      <p:sp>
        <p:nvSpPr>
          <p:cNvPr id="67" name="TextShape 3"/>
          <p:cNvSpPr txBox="1"/>
          <p:nvPr/>
        </p:nvSpPr>
        <p:spPr>
          <a:xfrm>
            <a:off x="1143000" y="6697980"/>
            <a:ext cx="12801240" cy="1279800"/>
          </a:xfrm>
          <a:prstGeom prst="rect">
            <a:avLst/>
          </a:prstGeom>
        </p:spPr>
        <p:txBody>
          <a:bodyPr lIns="365760" anchor="ctr"/>
          <a:lstStyle/>
          <a:p>
            <a:pPr algn="ctr">
              <a:lnSpc>
                <a:spcPct val="100000"/>
              </a:lnSpc>
            </a:pPr>
            <a:r>
              <a:rPr lang="en-US" sz="5400">
                <a:solidFill>
                  <a:srgbClr val="FFFFFF"/>
                </a:solidFill>
                <a:latin typeface="Arial"/>
              </a:rPr>
              <a:t>Problem / Question</a:t>
            </a:r>
            <a:endParaRPr/>
          </a:p>
        </p:txBody>
      </p:sp>
      <p:sp>
        <p:nvSpPr>
          <p:cNvPr id="68" name="TextShape 4"/>
          <p:cNvSpPr txBox="1"/>
          <p:nvPr/>
        </p:nvSpPr>
        <p:spPr>
          <a:xfrm>
            <a:off x="1143000" y="6205140"/>
            <a:ext cx="12801240" cy="8357018"/>
          </a:xfrm>
          <a:prstGeom prst="rect">
            <a:avLst/>
          </a:prstGeom>
          <a:solidFill>
            <a:schemeClr val="accent2">
              <a:lumMod val="20000"/>
              <a:lumOff val="80000"/>
            </a:schemeClr>
          </a:solidFill>
        </p:spPr>
        <p:txBody>
          <a:bodyPr lIns="365760" rIns="365760" anchor="ctr"/>
          <a:lstStyle/>
          <a:p>
            <a:pPr>
              <a:lnSpc>
                <a:spcPct val="100000"/>
              </a:lnSpc>
            </a:pPr>
            <a:r>
              <a:rPr lang="en-US" sz="3600" b="1" dirty="0">
                <a:solidFill>
                  <a:srgbClr val="000000"/>
                </a:solidFill>
                <a:latin typeface="Arial"/>
              </a:rPr>
              <a:t>INTRODUCTION</a:t>
            </a:r>
          </a:p>
          <a:p>
            <a:pPr>
              <a:lnSpc>
                <a:spcPct val="100000"/>
              </a:lnSpc>
            </a:pPr>
            <a:r>
              <a:rPr lang="en-US" sz="3600" dirty="0">
                <a:solidFill>
                  <a:srgbClr val="000000"/>
                </a:solidFill>
                <a:latin typeface="Arial"/>
              </a:rPr>
              <a:t>With the advance of artificial situation awareness (SA) technologies, intelligent autonomy agents have been promoted to perform collaborative work with human as a teammate so that a form of human-autonomy teaming (HAT</a:t>
            </a:r>
            <a:r>
              <a:rPr lang="en-US" sz="3600" dirty="0">
                <a:solidFill>
                  <a:srgbClr val="000000"/>
                </a:solidFill>
              </a:rPr>
              <a:t>) is established. Such HAT appears in i.e. driving with a car having NHTSA’s Level 3 Automation. The problem is raised as human has over reliance mental model on this agent. Lack of mechanism to comprehend agent’s behavior have been indicated as a contributing factor on such mental model. To mitigate this issue, this study develops an approach to observe agent’s behavior and extract transparency information to assist human comprehension on agent. </a:t>
            </a:r>
            <a:endParaRPr sz="1400" dirty="0"/>
          </a:p>
        </p:txBody>
      </p:sp>
      <p:sp>
        <p:nvSpPr>
          <p:cNvPr id="70" name="TextShape 6"/>
          <p:cNvSpPr txBox="1"/>
          <p:nvPr/>
        </p:nvSpPr>
        <p:spPr>
          <a:xfrm>
            <a:off x="1189080" y="22913107"/>
            <a:ext cx="12801240" cy="1987127"/>
          </a:xfrm>
          <a:prstGeom prst="rect">
            <a:avLst/>
          </a:prstGeom>
        </p:spPr>
        <p:txBody>
          <a:bodyPr tIns="182880"/>
          <a:lstStyle/>
          <a:p>
            <a:pPr>
              <a:lnSpc>
                <a:spcPct val="100000"/>
              </a:lnSpc>
            </a:pPr>
            <a:r>
              <a:rPr lang="en-US" sz="3200" dirty="0">
                <a:solidFill>
                  <a:srgbClr val="000000"/>
                </a:solidFill>
              </a:rPr>
              <a:t>This study proposes a novel approach by modelling SADP to generate transparency information. The basic principle in SADP model is to capture agent’s perceiving states and examine whether an agent knows every state of necessary related objects and situations affecting agent’s performance on given tasks or not. When the agent fails to recognize a state of objects or situations, it increases the possibility of failures and possible outcomes can be identified.</a:t>
            </a:r>
            <a:endParaRPr dirty="0"/>
          </a:p>
        </p:txBody>
      </p:sp>
      <p:sp>
        <p:nvSpPr>
          <p:cNvPr id="71" name="TextShape 7"/>
          <p:cNvSpPr txBox="1"/>
          <p:nvPr/>
        </p:nvSpPr>
        <p:spPr>
          <a:xfrm>
            <a:off x="808710" y="14562518"/>
            <a:ext cx="12801240" cy="1218960"/>
          </a:xfrm>
          <a:prstGeom prst="rect">
            <a:avLst/>
          </a:prstGeom>
        </p:spPr>
        <p:txBody>
          <a:bodyPr lIns="365760" anchor="ctr"/>
          <a:lstStyle/>
          <a:p>
            <a:pPr>
              <a:lnSpc>
                <a:spcPct val="100000"/>
              </a:lnSpc>
            </a:pPr>
            <a:r>
              <a:rPr lang="en-US" sz="3600" b="1" dirty="0">
                <a:latin typeface="Arial"/>
              </a:rPr>
              <a:t>Project Overview</a:t>
            </a:r>
            <a:endParaRPr sz="1100" b="1" dirty="0"/>
          </a:p>
        </p:txBody>
      </p:sp>
      <p:sp>
        <p:nvSpPr>
          <p:cNvPr id="72" name="TextShape 8"/>
          <p:cNvSpPr txBox="1"/>
          <p:nvPr/>
        </p:nvSpPr>
        <p:spPr>
          <a:xfrm>
            <a:off x="1138672" y="15320700"/>
            <a:ext cx="12801240" cy="3322440"/>
          </a:xfrm>
          <a:prstGeom prst="rect">
            <a:avLst/>
          </a:prstGeom>
        </p:spPr>
        <p:txBody>
          <a:bodyPr tIns="182880"/>
          <a:lstStyle/>
          <a:p>
            <a:pPr>
              <a:lnSpc>
                <a:spcPct val="100000"/>
              </a:lnSpc>
            </a:pPr>
            <a:r>
              <a:rPr lang="en-US" sz="3200" dirty="0">
                <a:solidFill>
                  <a:srgbClr val="000000"/>
                </a:solidFill>
              </a:rPr>
              <a:t>Transparency can be described as an effort to provide explanation about why an agent behave like that. This study views that artificial SA development process (SADP) from perception (SA level1), through comprehension (SA level 2), to projection (SA level 3), can reflect agent’s behavior as it plays critical roles on agent’s decision-making process on given situations. Key-transparency information during SADP have been developed as follow:. </a:t>
            </a:r>
            <a:endParaRPr dirty="0"/>
          </a:p>
        </p:txBody>
      </p:sp>
      <p:sp>
        <p:nvSpPr>
          <p:cNvPr id="74" name="CustomShape 10"/>
          <p:cNvSpPr/>
          <p:nvPr/>
        </p:nvSpPr>
        <p:spPr>
          <a:xfrm>
            <a:off x="1146960" y="26712540"/>
            <a:ext cx="3970928" cy="1559880"/>
          </a:xfrm>
          <a:prstGeom prst="rect">
            <a:avLst/>
          </a:prstGeom>
          <a:solidFill>
            <a:srgbClr val="00B0EA"/>
          </a:solidFill>
          <a:ln w="12600">
            <a:solidFill>
              <a:srgbClr val="00B0EA"/>
            </a:solidFill>
            <a:miter/>
          </a:ln>
        </p:spPr>
        <p:txBody>
          <a:bodyPr lIns="199080" tIns="113760" rIns="199080" bIns="113760" anchor="ctr"/>
          <a:lstStyle/>
          <a:p>
            <a:pPr algn="ctr">
              <a:lnSpc>
                <a:spcPct val="90000"/>
              </a:lnSpc>
            </a:pPr>
            <a:r>
              <a:rPr lang="en-IN" sz="2800" dirty="0">
                <a:solidFill>
                  <a:srgbClr val="FFFFFF"/>
                </a:solidFill>
                <a:latin typeface="Arial"/>
              </a:rPr>
              <a:t>Input Data</a:t>
            </a:r>
            <a:endParaRPr dirty="0"/>
          </a:p>
        </p:txBody>
      </p:sp>
      <p:sp>
        <p:nvSpPr>
          <p:cNvPr id="75" name="CustomShape 11"/>
          <p:cNvSpPr/>
          <p:nvPr/>
        </p:nvSpPr>
        <p:spPr>
          <a:xfrm>
            <a:off x="1146960" y="28272779"/>
            <a:ext cx="3970928" cy="3463413"/>
          </a:xfrm>
          <a:prstGeom prst="rect">
            <a:avLst/>
          </a:prstGeom>
          <a:solidFill>
            <a:srgbClr val="CCE3F6"/>
          </a:solidFill>
          <a:ln w="12600">
            <a:solidFill>
              <a:srgbClr val="CCE3F6"/>
            </a:solidFill>
            <a:miter/>
          </a:ln>
        </p:spPr>
        <p:txBody>
          <a:bodyPr lIns="149400" tIns="149400" rIns="199080" bIns="223920"/>
          <a:lstStyle/>
          <a:p>
            <a:pPr lvl="1">
              <a:lnSpc>
                <a:spcPct val="90000"/>
              </a:lnSpc>
            </a:pPr>
            <a:r>
              <a:rPr lang="en-US" sz="2800" dirty="0">
                <a:solidFill>
                  <a:srgbClr val="000000"/>
                </a:solidFill>
                <a:latin typeface="Arial"/>
              </a:rPr>
              <a:t>Real-driving-based data is collected using set of sensors as example of environment states to feed agent’s SADP model</a:t>
            </a:r>
            <a:endParaRPr lang="en-US" dirty="0"/>
          </a:p>
        </p:txBody>
      </p:sp>
      <p:sp>
        <p:nvSpPr>
          <p:cNvPr id="76" name="CustomShape 12"/>
          <p:cNvSpPr/>
          <p:nvPr/>
        </p:nvSpPr>
        <p:spPr>
          <a:xfrm>
            <a:off x="5326980" y="26712540"/>
            <a:ext cx="3970928" cy="1559880"/>
          </a:xfrm>
          <a:prstGeom prst="rect">
            <a:avLst/>
          </a:prstGeom>
          <a:solidFill>
            <a:srgbClr val="00B0EA"/>
          </a:solidFill>
          <a:ln w="12600">
            <a:solidFill>
              <a:srgbClr val="00B0EA"/>
            </a:solidFill>
            <a:miter/>
          </a:ln>
        </p:spPr>
        <p:txBody>
          <a:bodyPr lIns="199080" tIns="113760" rIns="199080" bIns="113760" anchor="ctr"/>
          <a:lstStyle/>
          <a:p>
            <a:pPr algn="ctr">
              <a:lnSpc>
                <a:spcPct val="90000"/>
              </a:lnSpc>
            </a:pPr>
            <a:r>
              <a:rPr lang="en-IN" sz="2800" dirty="0">
                <a:solidFill>
                  <a:srgbClr val="FFFFFF"/>
                </a:solidFill>
                <a:latin typeface="Arial"/>
              </a:rPr>
              <a:t>Behavior Observation</a:t>
            </a:r>
            <a:endParaRPr dirty="0"/>
          </a:p>
        </p:txBody>
      </p:sp>
      <p:sp>
        <p:nvSpPr>
          <p:cNvPr id="77" name="CustomShape 13"/>
          <p:cNvSpPr/>
          <p:nvPr/>
        </p:nvSpPr>
        <p:spPr>
          <a:xfrm>
            <a:off x="5326980" y="28272780"/>
            <a:ext cx="3970928" cy="3463414"/>
          </a:xfrm>
          <a:prstGeom prst="rect">
            <a:avLst/>
          </a:prstGeom>
          <a:solidFill>
            <a:srgbClr val="CCE3F6"/>
          </a:solidFill>
          <a:ln w="12600">
            <a:solidFill>
              <a:srgbClr val="CCE3F6"/>
            </a:solidFill>
            <a:miter/>
          </a:ln>
        </p:spPr>
        <p:txBody>
          <a:bodyPr lIns="149400" tIns="149400" rIns="199080" bIns="223920"/>
          <a:lstStyle/>
          <a:p>
            <a:pPr lvl="1">
              <a:lnSpc>
                <a:spcPct val="90000"/>
              </a:lnSpc>
            </a:pPr>
            <a:r>
              <a:rPr lang="en-IN" sz="2800" dirty="0">
                <a:solidFill>
                  <a:srgbClr val="000000"/>
                </a:solidFill>
                <a:latin typeface="Arial"/>
              </a:rPr>
              <a:t>Curve road and traffic light (TL) situations are selected as cases for SADP model</a:t>
            </a:r>
            <a:endParaRPr dirty="0"/>
          </a:p>
        </p:txBody>
      </p:sp>
      <p:sp>
        <p:nvSpPr>
          <p:cNvPr id="78" name="CustomShape 14"/>
          <p:cNvSpPr/>
          <p:nvPr/>
        </p:nvSpPr>
        <p:spPr>
          <a:xfrm>
            <a:off x="9506640" y="26712540"/>
            <a:ext cx="4609410" cy="1559880"/>
          </a:xfrm>
          <a:prstGeom prst="rect">
            <a:avLst/>
          </a:prstGeom>
          <a:solidFill>
            <a:srgbClr val="00B0EA"/>
          </a:solidFill>
          <a:ln w="12600">
            <a:solidFill>
              <a:srgbClr val="00B0EA"/>
            </a:solidFill>
            <a:miter/>
          </a:ln>
        </p:spPr>
        <p:txBody>
          <a:bodyPr lIns="199080" tIns="113760" rIns="199080" bIns="113760" anchor="ctr"/>
          <a:lstStyle/>
          <a:p>
            <a:pPr algn="ctr">
              <a:lnSpc>
                <a:spcPct val="90000"/>
              </a:lnSpc>
            </a:pPr>
            <a:r>
              <a:rPr lang="en-IN" sz="2800" dirty="0">
                <a:solidFill>
                  <a:srgbClr val="FFFFFF"/>
                </a:solidFill>
                <a:latin typeface="Arial"/>
              </a:rPr>
              <a:t>Transparency Indicators</a:t>
            </a:r>
            <a:endParaRPr dirty="0"/>
          </a:p>
        </p:txBody>
      </p:sp>
      <p:sp>
        <p:nvSpPr>
          <p:cNvPr id="79" name="CustomShape 15"/>
          <p:cNvSpPr/>
          <p:nvPr/>
        </p:nvSpPr>
        <p:spPr>
          <a:xfrm>
            <a:off x="9506640" y="28272780"/>
            <a:ext cx="4609410" cy="3463414"/>
          </a:xfrm>
          <a:prstGeom prst="rect">
            <a:avLst/>
          </a:prstGeom>
          <a:solidFill>
            <a:srgbClr val="CCE3F6"/>
          </a:solidFill>
          <a:ln w="12600">
            <a:solidFill>
              <a:srgbClr val="CCE3F6"/>
            </a:solidFill>
            <a:miter/>
          </a:ln>
        </p:spPr>
        <p:txBody>
          <a:bodyPr lIns="149400" tIns="149400" rIns="199080" bIns="223920"/>
          <a:lstStyle/>
          <a:p>
            <a:pPr marL="88900" lvl="1">
              <a:lnSpc>
                <a:spcPct val="90000"/>
              </a:lnSpc>
            </a:pPr>
            <a:r>
              <a:rPr lang="en-US" sz="2800" dirty="0">
                <a:solidFill>
                  <a:srgbClr val="000000"/>
                </a:solidFill>
                <a:latin typeface="Arial"/>
              </a:rPr>
              <a:t>To summarize transparency information, indicator nodes </a:t>
            </a:r>
            <a:r>
              <a:rPr lang="en-US" sz="2800">
                <a:solidFill>
                  <a:srgbClr val="000000"/>
                </a:solidFill>
                <a:latin typeface="Arial"/>
              </a:rPr>
              <a:t>are set for </a:t>
            </a:r>
            <a:r>
              <a:rPr lang="en-US" sz="2800" dirty="0">
                <a:solidFill>
                  <a:srgbClr val="000000"/>
                </a:solidFill>
                <a:latin typeface="Arial"/>
              </a:rPr>
              <a:t>TL states (TLI), curve type (CIM), lead vehicle (LVI), TL Violation Risk (TVR), Out of lane risk (OLR) and collision risk (CR)</a:t>
            </a:r>
            <a:endParaRPr lang="en-US" dirty="0"/>
          </a:p>
        </p:txBody>
      </p:sp>
      <p:sp>
        <p:nvSpPr>
          <p:cNvPr id="80" name="TextShape 16"/>
          <p:cNvSpPr txBox="1"/>
          <p:nvPr/>
        </p:nvSpPr>
        <p:spPr>
          <a:xfrm>
            <a:off x="15544800" y="6697980"/>
            <a:ext cx="12801240" cy="1218960"/>
          </a:xfrm>
          <a:prstGeom prst="rect">
            <a:avLst/>
          </a:prstGeom>
        </p:spPr>
        <p:txBody>
          <a:bodyPr lIns="365760" anchor="ctr"/>
          <a:lstStyle/>
          <a:p>
            <a:pPr algn="ctr">
              <a:lnSpc>
                <a:spcPct val="100000"/>
              </a:lnSpc>
            </a:pPr>
            <a:r>
              <a:rPr lang="en-US" sz="5400">
                <a:solidFill>
                  <a:srgbClr val="FFFFFF"/>
                </a:solidFill>
                <a:latin typeface="Arial"/>
              </a:rPr>
              <a:t>Materials</a:t>
            </a:r>
            <a:endParaRPr/>
          </a:p>
        </p:txBody>
      </p:sp>
      <p:sp>
        <p:nvSpPr>
          <p:cNvPr id="82" name="TextShape 18"/>
          <p:cNvSpPr txBox="1"/>
          <p:nvPr/>
        </p:nvSpPr>
        <p:spPr>
          <a:xfrm>
            <a:off x="20046820" y="13213933"/>
            <a:ext cx="7880120" cy="1218960"/>
          </a:xfrm>
          <a:prstGeom prst="rect">
            <a:avLst/>
          </a:prstGeom>
        </p:spPr>
        <p:txBody>
          <a:bodyPr lIns="365760" anchor="ctr"/>
          <a:lstStyle/>
          <a:p>
            <a:pPr>
              <a:lnSpc>
                <a:spcPct val="100000"/>
              </a:lnSpc>
            </a:pPr>
            <a:r>
              <a:rPr lang="en-US" sz="3200" b="1" u="sng" dirty="0">
                <a:latin typeface="Arial"/>
              </a:rPr>
              <a:t>Step 1</a:t>
            </a:r>
            <a:endParaRPr sz="1050" b="1" u="sng" dirty="0"/>
          </a:p>
        </p:txBody>
      </p:sp>
      <p:sp>
        <p:nvSpPr>
          <p:cNvPr id="83" name="Line 19"/>
          <p:cNvSpPr/>
          <p:nvPr/>
        </p:nvSpPr>
        <p:spPr>
          <a:xfrm>
            <a:off x="15498360" y="7917300"/>
            <a:ext cx="0" cy="5036760"/>
          </a:xfrm>
          <a:prstGeom prst="line">
            <a:avLst/>
          </a:prstGeom>
          <a:ln w="12600">
            <a:solidFill>
              <a:srgbClr val="00B0EA"/>
            </a:solidFill>
            <a:miter/>
          </a:ln>
        </p:spPr>
      </p:sp>
      <p:sp>
        <p:nvSpPr>
          <p:cNvPr id="85" name="CustomShape 21"/>
          <p:cNvSpPr/>
          <p:nvPr/>
        </p:nvSpPr>
        <p:spPr>
          <a:xfrm>
            <a:off x="15638400" y="10351980"/>
            <a:ext cx="2648520" cy="2601720"/>
          </a:xfrm>
          <a:prstGeom prst="rect">
            <a:avLst/>
          </a:prstGeom>
          <a:noFill/>
          <a:ln>
            <a:noFill/>
          </a:ln>
        </p:spPr>
        <p:txBody>
          <a:bodyPr tIns="91440" bIns="91440"/>
          <a:lstStyle/>
          <a:p>
            <a:pPr algn="ctr">
              <a:lnSpc>
                <a:spcPct val="90000"/>
              </a:lnSpc>
            </a:pPr>
            <a:r>
              <a:rPr lang="en-IN" sz="3200" dirty="0">
                <a:solidFill>
                  <a:srgbClr val="000000"/>
                </a:solidFill>
                <a:latin typeface="Arial"/>
              </a:rPr>
              <a:t>Fuzzification of task-related object’s states to feed SADP model</a:t>
            </a:r>
            <a:endParaRPr sz="1600" dirty="0"/>
          </a:p>
        </p:txBody>
      </p:sp>
      <p:sp>
        <p:nvSpPr>
          <p:cNvPr id="86" name="CustomShape 22"/>
          <p:cNvSpPr/>
          <p:nvPr/>
        </p:nvSpPr>
        <p:spPr>
          <a:xfrm>
            <a:off x="15498720" y="73578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dirty="0">
                <a:solidFill>
                  <a:srgbClr val="FFFFFF"/>
                </a:solidFill>
                <a:latin typeface="Arial"/>
              </a:rPr>
              <a:t>Step 1</a:t>
            </a:r>
            <a:endParaRPr dirty="0"/>
          </a:p>
        </p:txBody>
      </p:sp>
      <p:sp>
        <p:nvSpPr>
          <p:cNvPr id="87" name="Line 23"/>
          <p:cNvSpPr/>
          <p:nvPr/>
        </p:nvSpPr>
        <p:spPr>
          <a:xfrm>
            <a:off x="18831600" y="7917300"/>
            <a:ext cx="0" cy="5036760"/>
          </a:xfrm>
          <a:prstGeom prst="line">
            <a:avLst/>
          </a:prstGeom>
          <a:ln w="12600">
            <a:solidFill>
              <a:srgbClr val="00B0EA"/>
            </a:solidFill>
            <a:miter/>
          </a:ln>
        </p:spPr>
      </p:sp>
      <p:sp>
        <p:nvSpPr>
          <p:cNvPr id="89" name="CustomShape 25"/>
          <p:cNvSpPr/>
          <p:nvPr/>
        </p:nvSpPr>
        <p:spPr>
          <a:xfrm>
            <a:off x="18971640" y="10351980"/>
            <a:ext cx="2648520" cy="2601720"/>
          </a:xfrm>
          <a:prstGeom prst="rect">
            <a:avLst/>
          </a:prstGeom>
          <a:noFill/>
          <a:ln>
            <a:noFill/>
          </a:ln>
        </p:spPr>
        <p:txBody>
          <a:bodyPr tIns="91440" bIns="91440"/>
          <a:lstStyle/>
          <a:p>
            <a:pPr algn="ctr">
              <a:lnSpc>
                <a:spcPct val="90000"/>
              </a:lnSpc>
            </a:pPr>
            <a:r>
              <a:rPr lang="en-IN" sz="3200" dirty="0">
                <a:solidFill>
                  <a:srgbClr val="000000"/>
                </a:solidFill>
                <a:latin typeface="Arial"/>
              </a:rPr>
              <a:t>Develop SADP model using Bayesian Network (BN)</a:t>
            </a:r>
            <a:endParaRPr dirty="0"/>
          </a:p>
        </p:txBody>
      </p:sp>
      <p:sp>
        <p:nvSpPr>
          <p:cNvPr id="90" name="CustomShape 26"/>
          <p:cNvSpPr/>
          <p:nvPr/>
        </p:nvSpPr>
        <p:spPr>
          <a:xfrm>
            <a:off x="18831600" y="73578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a:solidFill>
                  <a:srgbClr val="FFFFFF"/>
                </a:solidFill>
                <a:latin typeface="Arial"/>
              </a:rPr>
              <a:t>Step 2</a:t>
            </a:r>
            <a:endParaRPr/>
          </a:p>
        </p:txBody>
      </p:sp>
      <p:sp>
        <p:nvSpPr>
          <p:cNvPr id="91" name="Line 27"/>
          <p:cNvSpPr/>
          <p:nvPr/>
        </p:nvSpPr>
        <p:spPr>
          <a:xfrm>
            <a:off x="22164840" y="7917300"/>
            <a:ext cx="0" cy="5036760"/>
          </a:xfrm>
          <a:prstGeom prst="line">
            <a:avLst/>
          </a:prstGeom>
          <a:ln w="12600">
            <a:solidFill>
              <a:srgbClr val="00B0EA"/>
            </a:solidFill>
            <a:miter/>
          </a:ln>
        </p:spPr>
      </p:sp>
      <p:sp>
        <p:nvSpPr>
          <p:cNvPr id="93" name="CustomShape 29"/>
          <p:cNvSpPr/>
          <p:nvPr/>
        </p:nvSpPr>
        <p:spPr>
          <a:xfrm>
            <a:off x="22182712" y="10351980"/>
            <a:ext cx="2648520" cy="2601720"/>
          </a:xfrm>
          <a:prstGeom prst="rect">
            <a:avLst/>
          </a:prstGeom>
          <a:noFill/>
          <a:ln>
            <a:noFill/>
          </a:ln>
        </p:spPr>
        <p:txBody>
          <a:bodyPr tIns="91440" bIns="91440"/>
          <a:lstStyle/>
          <a:p>
            <a:pPr algn="ctr">
              <a:lnSpc>
                <a:spcPct val="90000"/>
              </a:lnSpc>
            </a:pPr>
            <a:r>
              <a:rPr lang="en-US" sz="3200" dirty="0">
                <a:solidFill>
                  <a:srgbClr val="000000"/>
                </a:solidFill>
              </a:rPr>
              <a:t>Selection process on BN’ output states using Fuzzy Relation</a:t>
            </a:r>
            <a:endParaRPr lang="en-US" sz="3200" dirty="0"/>
          </a:p>
          <a:p>
            <a:pPr algn="ctr">
              <a:lnSpc>
                <a:spcPct val="90000"/>
              </a:lnSpc>
            </a:pPr>
            <a:endParaRPr sz="3200" dirty="0"/>
          </a:p>
        </p:txBody>
      </p:sp>
      <p:sp>
        <p:nvSpPr>
          <p:cNvPr id="94" name="CustomShape 30"/>
          <p:cNvSpPr/>
          <p:nvPr/>
        </p:nvSpPr>
        <p:spPr>
          <a:xfrm>
            <a:off x="22164840" y="73578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a:solidFill>
                  <a:srgbClr val="FFFFFF"/>
                </a:solidFill>
                <a:latin typeface="Arial"/>
              </a:rPr>
              <a:t>Step 3</a:t>
            </a:r>
            <a:endParaRPr/>
          </a:p>
        </p:txBody>
      </p:sp>
      <p:sp>
        <p:nvSpPr>
          <p:cNvPr id="95" name="Line 31"/>
          <p:cNvSpPr/>
          <p:nvPr/>
        </p:nvSpPr>
        <p:spPr>
          <a:xfrm>
            <a:off x="25497720" y="7917300"/>
            <a:ext cx="0" cy="5036760"/>
          </a:xfrm>
          <a:prstGeom prst="line">
            <a:avLst/>
          </a:prstGeom>
          <a:ln w="12600">
            <a:solidFill>
              <a:srgbClr val="00B0EA"/>
            </a:solidFill>
            <a:miter/>
          </a:ln>
        </p:spPr>
      </p:sp>
      <p:sp>
        <p:nvSpPr>
          <p:cNvPr id="97" name="CustomShape 33"/>
          <p:cNvSpPr/>
          <p:nvPr/>
        </p:nvSpPr>
        <p:spPr>
          <a:xfrm>
            <a:off x="25638119" y="10351980"/>
            <a:ext cx="2788917" cy="2601720"/>
          </a:xfrm>
          <a:prstGeom prst="rect">
            <a:avLst/>
          </a:prstGeom>
          <a:noFill/>
          <a:ln>
            <a:noFill/>
          </a:ln>
        </p:spPr>
        <p:txBody>
          <a:bodyPr tIns="91440" bIns="91440"/>
          <a:lstStyle/>
          <a:p>
            <a:pPr algn="ctr">
              <a:lnSpc>
                <a:spcPct val="90000"/>
              </a:lnSpc>
            </a:pPr>
            <a:r>
              <a:rPr lang="en-IN" sz="3200" dirty="0">
                <a:solidFill>
                  <a:srgbClr val="000000"/>
                </a:solidFill>
                <a:latin typeface="Arial"/>
              </a:rPr>
              <a:t>Generate linguistic terms using Mamdani’s defuzzification</a:t>
            </a:r>
            <a:endParaRPr sz="1600" dirty="0"/>
          </a:p>
        </p:txBody>
      </p:sp>
      <p:sp>
        <p:nvSpPr>
          <p:cNvPr id="98" name="CustomShape 34"/>
          <p:cNvSpPr/>
          <p:nvPr/>
        </p:nvSpPr>
        <p:spPr>
          <a:xfrm>
            <a:off x="25498080" y="7357860"/>
            <a:ext cx="2797560" cy="559080"/>
          </a:xfrm>
          <a:prstGeom prst="rect">
            <a:avLst/>
          </a:prstGeom>
          <a:solidFill>
            <a:srgbClr val="00B0EA"/>
          </a:solidFill>
          <a:ln w="12600">
            <a:solidFill>
              <a:srgbClr val="00B0EA"/>
            </a:solidFill>
            <a:miter/>
          </a:ln>
        </p:spPr>
        <p:txBody>
          <a:bodyPr lIns="76320" tIns="76320" rIns="76320" bIns="76320" anchor="ctr"/>
          <a:lstStyle/>
          <a:p>
            <a:pPr algn="ctr">
              <a:lnSpc>
                <a:spcPct val="90000"/>
              </a:lnSpc>
            </a:pPr>
            <a:r>
              <a:rPr lang="en-IN" sz="3000">
                <a:solidFill>
                  <a:srgbClr val="FFFFFF"/>
                </a:solidFill>
                <a:latin typeface="Arial"/>
              </a:rPr>
              <a:t>Step 4</a:t>
            </a:r>
            <a:endParaRPr/>
          </a:p>
        </p:txBody>
      </p:sp>
      <p:sp>
        <p:nvSpPr>
          <p:cNvPr id="99" name="TextShape 35"/>
          <p:cNvSpPr txBox="1"/>
          <p:nvPr/>
        </p:nvSpPr>
        <p:spPr>
          <a:xfrm>
            <a:off x="15544800" y="23916060"/>
            <a:ext cx="12801240" cy="1218960"/>
          </a:xfrm>
          <a:prstGeom prst="rect">
            <a:avLst/>
          </a:prstGeom>
        </p:spPr>
        <p:txBody>
          <a:bodyPr lIns="365760" anchor="ctr"/>
          <a:lstStyle/>
          <a:p>
            <a:pPr algn="ctr">
              <a:lnSpc>
                <a:spcPct val="100000"/>
              </a:lnSpc>
            </a:pPr>
            <a:r>
              <a:rPr lang="en-US" sz="5400" dirty="0">
                <a:solidFill>
                  <a:srgbClr val="FFFFFF"/>
                </a:solidFill>
                <a:latin typeface="Arial"/>
              </a:rPr>
              <a:t>Data / Observations</a:t>
            </a:r>
            <a:endParaRPr dirty="0"/>
          </a:p>
        </p:txBody>
      </p:sp>
      <mc:AlternateContent xmlns:mc="http://schemas.openxmlformats.org/markup-compatibility/2006" xmlns:a14="http://schemas.microsoft.com/office/drawing/2010/main">
        <mc:Choice Requires="a14">
          <p:sp>
            <p:nvSpPr>
              <p:cNvPr id="103" name="TextShape 38"/>
              <p:cNvSpPr txBox="1"/>
              <p:nvPr/>
            </p:nvSpPr>
            <p:spPr>
              <a:xfrm>
                <a:off x="30186961" y="7036083"/>
                <a:ext cx="12801240" cy="1496457"/>
              </a:xfrm>
              <a:prstGeom prst="rect">
                <a:avLst/>
              </a:prstGeom>
            </p:spPr>
            <p:txBody>
              <a:bodyPr tIns="182880"/>
              <a:lstStyle/>
              <a:p>
                <a:pPr>
                  <a:lnSpc>
                    <a:spcPct val="100000"/>
                  </a:lnSpc>
                </a:pPr>
                <a:r>
                  <a:rPr lang="en-AU" sz="3200" dirty="0">
                    <a:solidFill>
                      <a:srgbClr val="000000"/>
                    </a:solidFill>
                    <a:latin typeface="Arial"/>
                  </a:rPr>
                  <a:t>Selecting intended states from </a:t>
                </a:r>
                <a:r>
                  <a:rPr lang="en-AU" sz="3200" dirty="0">
                    <a:solidFill>
                      <a:srgbClr val="000000"/>
                    </a:solidFill>
                  </a:rPr>
                  <a:t>TLI, CIM, LVI, TVR, OLR and CR  nodes </a:t>
                </a:r>
                <a:r>
                  <a:rPr lang="en-AU" sz="3200" dirty="0">
                    <a:solidFill>
                      <a:srgbClr val="000000"/>
                    </a:solidFill>
                    <a:latin typeface="Arial"/>
                  </a:rPr>
                  <a:t>and solving ambiguities using Fuzzy Relation when such states </a:t>
                </a:r>
                <a:r>
                  <a:rPr lang="en-AU" sz="3200" dirty="0">
                    <a:solidFill>
                      <a:srgbClr val="000000"/>
                    </a:solidFill>
                  </a:rPr>
                  <a:t>has same marginal probability distribution. </a:t>
                </a:r>
                <a14:m>
                  <m:oMath xmlns:m="http://schemas.openxmlformats.org/officeDocument/2006/math">
                    <m:sSub>
                      <m:sSubPr>
                        <m:ctrlPr>
                          <a:rPr lang="id-ID"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𝑘</m:t>
                        </m:r>
                      </m:sub>
                    </m:sSub>
                    <m:r>
                      <a:rPr lang="en-US" sz="3200" i="1">
                        <a:latin typeface="Cambria Math" panose="02040503050406030204" pitchFamily="18" charset="0"/>
                      </a:rPr>
                      <m:t> </m:t>
                    </m:r>
                  </m:oMath>
                </a14:m>
                <a:r>
                  <a:rPr lang="en-AU" sz="3200" dirty="0">
                    <a:solidFill>
                      <a:srgbClr val="000000"/>
                    </a:solidFill>
                  </a:rPr>
                  <a:t>is set of selected states of an indicator node as the result of fuzzy relation operation. </a:t>
                </a:r>
                <a:endParaRPr dirty="0"/>
              </a:p>
            </p:txBody>
          </p:sp>
        </mc:Choice>
        <mc:Fallback xmlns="">
          <p:sp>
            <p:nvSpPr>
              <p:cNvPr id="103" name="TextShape 38"/>
              <p:cNvSpPr txBox="1">
                <a:spLocks noRot="1" noChangeAspect="1" noMove="1" noResize="1" noEditPoints="1" noAdjustHandles="1" noChangeArrowheads="1" noChangeShapeType="1" noTextEdit="1"/>
              </p:cNvSpPr>
              <p:nvPr/>
            </p:nvSpPr>
            <p:spPr>
              <a:xfrm>
                <a:off x="30186961" y="7036083"/>
                <a:ext cx="12801240" cy="1496457"/>
              </a:xfrm>
              <a:prstGeom prst="rect">
                <a:avLst/>
              </a:prstGeom>
              <a:blipFill>
                <a:blip r:embed="rId2"/>
                <a:stretch>
                  <a:fillRect l="-1238" r="-1619" b="-58943"/>
                </a:stretch>
              </a:blipFill>
            </p:spPr>
            <p:txBody>
              <a:bodyPr/>
              <a:lstStyle/>
              <a:p>
                <a:r>
                  <a:rPr lang="id-ID">
                    <a:noFill/>
                  </a:rPr>
                  <a:t> </a:t>
                </a:r>
              </a:p>
            </p:txBody>
          </p:sp>
        </mc:Fallback>
      </mc:AlternateContent>
      <p:sp>
        <p:nvSpPr>
          <p:cNvPr id="104" name="TextShape 39"/>
          <p:cNvSpPr txBox="1"/>
          <p:nvPr/>
        </p:nvSpPr>
        <p:spPr>
          <a:xfrm>
            <a:off x="29900880" y="20796300"/>
            <a:ext cx="12801240" cy="1218960"/>
          </a:xfrm>
          <a:prstGeom prst="rect">
            <a:avLst/>
          </a:prstGeom>
        </p:spPr>
        <p:txBody>
          <a:bodyPr lIns="365760" anchor="ctr"/>
          <a:lstStyle/>
          <a:p>
            <a:pPr algn="ctr">
              <a:lnSpc>
                <a:spcPct val="100000"/>
              </a:lnSpc>
            </a:pPr>
            <a:r>
              <a:rPr lang="en-US" sz="5400" dirty="0">
                <a:solidFill>
                  <a:srgbClr val="FFFFFF"/>
                </a:solidFill>
                <a:latin typeface="Arial"/>
              </a:rPr>
              <a:t>Conclusion</a:t>
            </a:r>
            <a:endParaRPr dirty="0"/>
          </a:p>
        </p:txBody>
      </p:sp>
      <p:sp>
        <p:nvSpPr>
          <p:cNvPr id="105" name="TextShape 40"/>
          <p:cNvSpPr txBox="1"/>
          <p:nvPr/>
        </p:nvSpPr>
        <p:spPr>
          <a:xfrm>
            <a:off x="30381990" y="13826928"/>
            <a:ext cx="9033090" cy="2475099"/>
          </a:xfrm>
          <a:prstGeom prst="rect">
            <a:avLst/>
          </a:prstGeom>
        </p:spPr>
        <p:txBody>
          <a:bodyPr tIns="182880"/>
          <a:lstStyle/>
          <a:p>
            <a:pPr>
              <a:lnSpc>
                <a:spcPct val="100000"/>
              </a:lnSpc>
              <a:buFont typeface="Arial"/>
              <a:buChar char="•"/>
            </a:pPr>
            <a:r>
              <a:rPr lang="en-AU" sz="3200" dirty="0">
                <a:solidFill>
                  <a:srgbClr val="000000"/>
                </a:solidFill>
                <a:latin typeface="Arial"/>
              </a:rPr>
              <a:t> P(TVR=True) &gt; 0.8 </a:t>
            </a:r>
            <a:r>
              <a:rPr lang="en-AU" sz="3200" dirty="0">
                <a:solidFill>
                  <a:srgbClr val="000000"/>
                </a:solidFill>
                <a:latin typeface="Arial"/>
                <a:sym typeface="Wingdings" panose="05000000000000000000" pitchFamily="2" charset="2"/>
              </a:rPr>
              <a:t> “TL will be violated”</a:t>
            </a:r>
          </a:p>
          <a:p>
            <a:pPr>
              <a:lnSpc>
                <a:spcPct val="100000"/>
              </a:lnSpc>
              <a:buFont typeface="Arial"/>
              <a:buChar char="•"/>
            </a:pPr>
            <a:r>
              <a:rPr lang="en-AU" sz="3200" dirty="0">
                <a:solidFill>
                  <a:srgbClr val="000000"/>
                </a:solidFill>
                <a:latin typeface="Arial"/>
                <a:sym typeface="Wingdings" panose="05000000000000000000" pitchFamily="2" charset="2"/>
              </a:rPr>
              <a:t> P(OLR=True) &gt; 0.9  “Probability of out of lane is high”</a:t>
            </a:r>
          </a:p>
          <a:p>
            <a:pPr>
              <a:lnSpc>
                <a:spcPct val="100000"/>
              </a:lnSpc>
              <a:buFont typeface="Arial"/>
              <a:buChar char="•"/>
            </a:pPr>
            <a:r>
              <a:rPr lang="en-AU" sz="3200" dirty="0">
                <a:solidFill>
                  <a:srgbClr val="000000"/>
                </a:solidFill>
                <a:latin typeface="Arial"/>
                <a:sym typeface="Wingdings" panose="05000000000000000000" pitchFamily="2" charset="2"/>
              </a:rPr>
              <a:t> P(CR=True) &gt; 0.7  “High collision risk detected”</a:t>
            </a:r>
            <a:endParaRPr dirty="0"/>
          </a:p>
        </p:txBody>
      </p:sp>
      <p:sp>
        <p:nvSpPr>
          <p:cNvPr id="107" name="TextShape 42"/>
          <p:cNvSpPr txBox="1"/>
          <p:nvPr/>
        </p:nvSpPr>
        <p:spPr>
          <a:xfrm>
            <a:off x="29847060" y="30195277"/>
            <a:ext cx="12801240" cy="2276772"/>
          </a:xfrm>
          <a:prstGeom prst="rect">
            <a:avLst/>
          </a:prstGeom>
        </p:spPr>
        <p:txBody>
          <a:bodyPr tIns="182880"/>
          <a:lstStyle/>
          <a:p>
            <a:pPr>
              <a:lnSpc>
                <a:spcPct val="100000"/>
              </a:lnSpc>
            </a:pPr>
            <a:r>
              <a:rPr lang="en-US" sz="3200" b="1" dirty="0">
                <a:solidFill>
                  <a:srgbClr val="000000"/>
                </a:solidFill>
              </a:rPr>
              <a:t>References </a:t>
            </a:r>
          </a:p>
          <a:p>
            <a:pPr marL="457200" indent="-457200">
              <a:lnSpc>
                <a:spcPct val="100000"/>
              </a:lnSpc>
              <a:buFont typeface="Arial" panose="020B0604020202020204" pitchFamily="34" charset="0"/>
              <a:buChar char="•"/>
            </a:pPr>
            <a:r>
              <a:rPr lang="en-US" sz="3200" dirty="0">
                <a:solidFill>
                  <a:srgbClr val="000000"/>
                </a:solidFill>
              </a:rPr>
              <a:t>Lucas, P.J.F. 2001, 'Bayesian model-based diagnosis', International Journal of Approximate Reasoning, vol. 27, no. 2, pp. 99-119</a:t>
            </a:r>
            <a:endParaRPr lang="en-US" sz="3200" dirty="0">
              <a:solidFill>
                <a:srgbClr val="000000"/>
              </a:solidFill>
              <a:latin typeface="Arial"/>
            </a:endParaRPr>
          </a:p>
          <a:p>
            <a:pPr>
              <a:lnSpc>
                <a:spcPct val="100000"/>
              </a:lnSpc>
            </a:pPr>
            <a:endParaRPr lang="en-US" dirty="0"/>
          </a:p>
        </p:txBody>
      </p:sp>
      <p:pic>
        <p:nvPicPr>
          <p:cNvPr id="47" name="Picture 46">
            <a:extLst>
              <a:ext uri="{FF2B5EF4-FFF2-40B4-BE49-F238E27FC236}">
                <a16:creationId xmlns:a16="http://schemas.microsoft.com/office/drawing/2014/main" id="{BA84283F-E7C6-4C05-84FE-3C3045A11EB7}"/>
              </a:ext>
            </a:extLst>
          </p:cNvPr>
          <p:cNvPicPr/>
          <p:nvPr/>
        </p:nvPicPr>
        <p:blipFill>
          <a:blip r:embed="rId3"/>
          <a:stretch>
            <a:fillRect/>
          </a:stretch>
        </p:blipFill>
        <p:spPr>
          <a:xfrm>
            <a:off x="1321040" y="18861514"/>
            <a:ext cx="12864715" cy="4034165"/>
          </a:xfrm>
          <a:prstGeom prst="rect">
            <a:avLst/>
          </a:prstGeom>
        </p:spPr>
      </p:pic>
      <p:sp>
        <p:nvSpPr>
          <p:cNvPr id="48" name="TextShape 7">
            <a:extLst>
              <a:ext uri="{FF2B5EF4-FFF2-40B4-BE49-F238E27FC236}">
                <a16:creationId xmlns:a16="http://schemas.microsoft.com/office/drawing/2014/main" id="{16C50C8B-D399-4063-93C6-0A31D3953FC2}"/>
              </a:ext>
            </a:extLst>
          </p:cNvPr>
          <p:cNvSpPr txBox="1"/>
          <p:nvPr/>
        </p:nvSpPr>
        <p:spPr>
          <a:xfrm>
            <a:off x="15219540" y="6102825"/>
            <a:ext cx="12801240" cy="1218960"/>
          </a:xfrm>
          <a:prstGeom prst="rect">
            <a:avLst/>
          </a:prstGeom>
        </p:spPr>
        <p:txBody>
          <a:bodyPr lIns="365760" anchor="ctr"/>
          <a:lstStyle/>
          <a:p>
            <a:pPr>
              <a:lnSpc>
                <a:spcPct val="100000"/>
              </a:lnSpc>
            </a:pPr>
            <a:r>
              <a:rPr lang="en-US" sz="3600" b="1" dirty="0">
                <a:latin typeface="Arial"/>
              </a:rPr>
              <a:t>Proposed Approach</a:t>
            </a:r>
            <a:endParaRPr sz="1100" b="1" dirty="0"/>
          </a:p>
        </p:txBody>
      </p:sp>
      <p:pic>
        <p:nvPicPr>
          <p:cNvPr id="3" name="Picture 2">
            <a:extLst>
              <a:ext uri="{FF2B5EF4-FFF2-40B4-BE49-F238E27FC236}">
                <a16:creationId xmlns:a16="http://schemas.microsoft.com/office/drawing/2014/main" id="{1840B4B9-FE7B-451E-8E7B-DDB70D03E7C9}"/>
              </a:ext>
            </a:extLst>
          </p:cNvPr>
          <p:cNvPicPr>
            <a:picLocks noChangeAspect="1"/>
          </p:cNvPicPr>
          <p:nvPr/>
        </p:nvPicPr>
        <p:blipFill>
          <a:blip r:embed="rId4"/>
          <a:stretch>
            <a:fillRect/>
          </a:stretch>
        </p:blipFill>
        <p:spPr>
          <a:xfrm>
            <a:off x="18971640" y="8195240"/>
            <a:ext cx="2657520" cy="2156380"/>
          </a:xfrm>
          <a:prstGeom prst="rect">
            <a:avLst/>
          </a:prstGeom>
        </p:spPr>
      </p:pic>
      <p:pic>
        <p:nvPicPr>
          <p:cNvPr id="1026" name="Picture 2" descr="Image result for fuzzification">
            <a:extLst>
              <a:ext uri="{FF2B5EF4-FFF2-40B4-BE49-F238E27FC236}">
                <a16:creationId xmlns:a16="http://schemas.microsoft.com/office/drawing/2014/main" id="{9B286BE9-0ED2-4DEB-B87F-517390AF8D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75260" y="8099474"/>
            <a:ext cx="2762250" cy="2220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uzzification">
            <a:extLst>
              <a:ext uri="{FF2B5EF4-FFF2-40B4-BE49-F238E27FC236}">
                <a16:creationId xmlns:a16="http://schemas.microsoft.com/office/drawing/2014/main" id="{97F0B10E-9374-4C37-A6F1-C02F187CE0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99487" y="8171797"/>
            <a:ext cx="2648520" cy="22093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3A12E3F-5320-46AC-BD89-9F31AD5F87F7}"/>
              </a:ext>
            </a:extLst>
          </p:cNvPr>
          <p:cNvPicPr>
            <a:picLocks noChangeAspect="1"/>
          </p:cNvPicPr>
          <p:nvPr/>
        </p:nvPicPr>
        <p:blipFill>
          <a:blip r:embed="rId7"/>
          <a:stretch>
            <a:fillRect/>
          </a:stretch>
        </p:blipFill>
        <p:spPr>
          <a:xfrm>
            <a:off x="22516035" y="8171797"/>
            <a:ext cx="2352012" cy="2148503"/>
          </a:xfrm>
          <a:prstGeom prst="rect">
            <a:avLst/>
          </a:prstGeom>
        </p:spPr>
      </p:pic>
      <p:pic>
        <p:nvPicPr>
          <p:cNvPr id="56" name="Picture 55">
            <a:extLst>
              <a:ext uri="{FF2B5EF4-FFF2-40B4-BE49-F238E27FC236}">
                <a16:creationId xmlns:a16="http://schemas.microsoft.com/office/drawing/2014/main" id="{530759EE-E89C-4826-826B-E087E8E68DAE}"/>
              </a:ext>
            </a:extLst>
          </p:cNvPr>
          <p:cNvPicPr/>
          <p:nvPr/>
        </p:nvPicPr>
        <p:blipFill>
          <a:blip r:embed="rId8">
            <a:extLst>
              <a:ext uri="{28A0092B-C50C-407E-A947-70E740481C1C}">
                <a14:useLocalDpi xmlns:a14="http://schemas.microsoft.com/office/drawing/2010/main" val="0"/>
              </a:ext>
            </a:extLst>
          </a:blip>
          <a:stretch>
            <a:fillRect/>
          </a:stretch>
        </p:blipFill>
        <p:spPr>
          <a:xfrm>
            <a:off x="15030168" y="20829019"/>
            <a:ext cx="13851512" cy="9573875"/>
          </a:xfrm>
          <a:prstGeom prst="rect">
            <a:avLst/>
          </a:prstGeom>
        </p:spPr>
      </p:pic>
      <p:pic>
        <p:nvPicPr>
          <p:cNvPr id="57" name="Picture 56">
            <a:extLst>
              <a:ext uri="{FF2B5EF4-FFF2-40B4-BE49-F238E27FC236}">
                <a16:creationId xmlns:a16="http://schemas.microsoft.com/office/drawing/2014/main" id="{D298582C-1A29-4AEE-8A9F-448BF8E286EF}"/>
              </a:ext>
            </a:extLst>
          </p:cNvPr>
          <p:cNvPicPr/>
          <p:nvPr/>
        </p:nvPicPr>
        <p:blipFill>
          <a:blip r:embed="rId9">
            <a:extLst>
              <a:ext uri="{28A0092B-C50C-407E-A947-70E740481C1C}">
                <a14:useLocalDpi xmlns:a14="http://schemas.microsoft.com/office/drawing/2010/main" val="0"/>
              </a:ext>
            </a:extLst>
          </a:blip>
          <a:stretch>
            <a:fillRect/>
          </a:stretch>
        </p:blipFill>
        <p:spPr>
          <a:xfrm>
            <a:off x="15516130" y="13533326"/>
            <a:ext cx="4949790" cy="266774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F4FBA4-8255-4BBC-889A-5D6CEBBDA204}"/>
                  </a:ext>
                </a:extLst>
              </p:cNvPr>
              <p:cNvSpPr txBox="1"/>
              <p:nvPr/>
            </p:nvSpPr>
            <p:spPr>
              <a:xfrm>
                <a:off x="20349353" y="15916515"/>
                <a:ext cx="8713728" cy="3108543"/>
              </a:xfrm>
              <a:prstGeom prst="rect">
                <a:avLst/>
              </a:prstGeom>
              <a:noFill/>
            </p:spPr>
            <p:txBody>
              <a:bodyPr wrap="square" rtlCol="0">
                <a:spAutoFit/>
              </a:bodyPr>
              <a:lstStyle/>
              <a:p>
                <a:r>
                  <a:rPr lang="en-US" sz="2800" dirty="0"/>
                  <a:t>Let </a:t>
                </a:r>
                <a14:m>
                  <m:oMath xmlns:m="http://schemas.openxmlformats.org/officeDocument/2006/math">
                    <m:d>
                      <m:dPr>
                        <m:ctrlPr>
                          <a:rPr lang="id-ID" sz="2800" i="1">
                            <a:latin typeface="Cambria Math" panose="02040503050406030204" pitchFamily="18" charset="0"/>
                          </a:rPr>
                        </m:ctrlPr>
                      </m:dPr>
                      <m:e>
                        <m:r>
                          <a:rPr lang="en-US" sz="2800" i="1">
                            <a:latin typeface="Cambria Math" panose="02040503050406030204" pitchFamily="18" charset="0"/>
                          </a:rPr>
                          <m:t>Ω,</m:t>
                        </m:r>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𝑃</m:t>
                        </m:r>
                      </m:e>
                    </m:d>
                  </m:oMath>
                </a14:m>
                <a:r>
                  <a:rPr lang="en-US" sz="2800" dirty="0"/>
                  <a:t> is a probability of space, and </a:t>
                </a:r>
                <a14:m>
                  <m:oMath xmlns:m="http://schemas.openxmlformats.org/officeDocument/2006/math">
                    <m:r>
                      <a:rPr lang="en-US" sz="2800" i="1">
                        <a:latin typeface="Cambria Math" panose="02040503050406030204" pitchFamily="18" charset="0"/>
                      </a:rPr>
                      <m:t>𝐹</m:t>
                    </m:r>
                    <m:d>
                      <m:dPr>
                        <m:ctrlPr>
                          <a:rPr lang="id-ID" sz="2800" i="1">
                            <a:latin typeface="Cambria Math" panose="02040503050406030204" pitchFamily="18" charset="0"/>
                          </a:rPr>
                        </m:ctrlPr>
                      </m:dPr>
                      <m:e>
                        <m:r>
                          <a:rPr lang="en-US" sz="2800" i="1">
                            <a:latin typeface="Cambria Math" panose="02040503050406030204" pitchFamily="18" charset="0"/>
                          </a:rPr>
                          <m:t>ℝ</m:t>
                        </m:r>
                      </m:e>
                    </m:d>
                  </m:oMath>
                </a14:m>
                <a:r>
                  <a:rPr lang="en-US" sz="2800" dirty="0"/>
                  <a:t> denotes all piece continuous functions u: ℝ → [0,1]. A fuzzy random variable (M) is a mapping function </a:t>
                </a:r>
                <a14:m>
                  <m:oMath xmlns:m="http://schemas.openxmlformats.org/officeDocument/2006/math">
                    <m:r>
                      <a:rPr lang="en-US" sz="2800" i="1">
                        <a:latin typeface="Cambria Math" panose="02040503050406030204" pitchFamily="18" charset="0"/>
                      </a:rPr>
                      <m:t>𝐹</m:t>
                    </m:r>
                    <m:r>
                      <a:rPr lang="en-US" sz="2800" i="1">
                        <a:latin typeface="Cambria Math" panose="02040503050406030204" pitchFamily="18" charset="0"/>
                      </a:rPr>
                      <m:t>:Ω</m:t>
                    </m:r>
                  </m:oMath>
                </a14:m>
                <a:r>
                  <a:rPr lang="en-US" sz="2800" dirty="0"/>
                  <a:t> → </a:t>
                </a:r>
                <a14:m>
                  <m:oMath xmlns:m="http://schemas.openxmlformats.org/officeDocument/2006/math">
                    <m:r>
                      <a:rPr lang="en-US" sz="2800" i="1">
                        <a:latin typeface="Cambria Math" panose="02040503050406030204" pitchFamily="18" charset="0"/>
                      </a:rPr>
                      <m:t>𝐹</m:t>
                    </m:r>
                    <m:d>
                      <m:dPr>
                        <m:ctrlPr>
                          <a:rPr lang="id-ID" sz="2800" i="1">
                            <a:latin typeface="Cambria Math" panose="02040503050406030204" pitchFamily="18" charset="0"/>
                          </a:rPr>
                        </m:ctrlPr>
                      </m:dPr>
                      <m:e>
                        <m:r>
                          <a:rPr lang="en-US" sz="2800" i="1">
                            <a:latin typeface="Cambria Math" panose="02040503050406030204" pitchFamily="18" charset="0"/>
                          </a:rPr>
                          <m:t>ℝ</m:t>
                        </m:r>
                      </m:e>
                    </m:d>
                  </m:oMath>
                </a14:m>
                <a:r>
                  <a:rPr lang="en-US" sz="2800" dirty="0"/>
                  <a:t> if and only if given </a:t>
                </a:r>
                <a14:m>
                  <m:oMath xmlns:m="http://schemas.openxmlformats.org/officeDocument/2006/math">
                    <m:r>
                      <a:rPr lang="en-US" sz="2800" i="1">
                        <a:latin typeface="Cambria Math" panose="02040503050406030204" pitchFamily="18" charset="0"/>
                      </a:rPr>
                      <m:t>𝑤</m:t>
                    </m:r>
                    <m:r>
                      <a:rPr lang="en-US" sz="2800" i="1">
                        <a:latin typeface="Cambria Math" panose="02040503050406030204" pitchFamily="18" charset="0"/>
                      </a:rPr>
                      <m:t>∈Ω</m:t>
                    </m:r>
                  </m:oMath>
                </a14:m>
                <a:r>
                  <a:rPr lang="en-US" sz="2800" dirty="0"/>
                  <a:t>, </a:t>
                </a:r>
                <a14:m>
                  <m:oMath xmlns:m="http://schemas.openxmlformats.org/officeDocument/2006/math">
                    <m:r>
                      <a:rPr lang="en-US" sz="2800" i="1">
                        <a:latin typeface="Cambria Math" panose="02040503050406030204" pitchFamily="18" charset="0"/>
                      </a:rPr>
                      <m:t>𝑀</m:t>
                    </m:r>
                    <m:r>
                      <a:rPr lang="en-US" sz="2800" i="1">
                        <a:latin typeface="Cambria Math" panose="02040503050406030204" pitchFamily="18" charset="0"/>
                      </a:rPr>
                      <m:t>𝛼</m:t>
                    </m:r>
                    <m:d>
                      <m:dPr>
                        <m:ctrlPr>
                          <a:rPr lang="id-ID" sz="2800" i="1">
                            <a:latin typeface="Cambria Math" panose="02040503050406030204" pitchFamily="18" charset="0"/>
                          </a:rPr>
                        </m:ctrlPr>
                      </m:dPr>
                      <m:e>
                        <m:r>
                          <a:rPr lang="en-US" sz="2800" i="1">
                            <a:latin typeface="Cambria Math" panose="02040503050406030204" pitchFamily="18" charset="0"/>
                          </a:rPr>
                          <m:t>𝑤</m:t>
                        </m:r>
                      </m:e>
                    </m:d>
                  </m:oMath>
                </a14:m>
                <a:r>
                  <a:rPr lang="en-US" sz="2800" dirty="0"/>
                  <a:t> is a random interval for any α ϵ [0,1], in which α is nonempty and compact for each 0 &lt; α </a:t>
                </a:r>
                <a:r>
                  <a:rPr lang="en-US" sz="2800" u="sng" dirty="0"/>
                  <a:t>&lt;</a:t>
                </a:r>
                <a:r>
                  <a:rPr lang="en-US" sz="2800" dirty="0"/>
                  <a:t> 1, where Mα(w) is a α-level set of the fuzzy set </a:t>
                </a:r>
                <a14:m>
                  <m:oMath xmlns:m="http://schemas.openxmlformats.org/officeDocument/2006/math">
                    <m:r>
                      <a:rPr lang="en-US" sz="2800" i="1">
                        <a:latin typeface="Cambria Math" panose="02040503050406030204" pitchFamily="18" charset="0"/>
                      </a:rPr>
                      <m:t>𝑀</m:t>
                    </m:r>
                    <m:r>
                      <a:rPr lang="en-US" sz="2800" i="1">
                        <a:latin typeface="Cambria Math" panose="02040503050406030204" pitchFamily="18" charset="0"/>
                      </a:rPr>
                      <m:t>𝛼</m:t>
                    </m:r>
                    <m:d>
                      <m:dPr>
                        <m:ctrlPr>
                          <a:rPr lang="id-ID" sz="2800" i="1">
                            <a:latin typeface="Cambria Math" panose="02040503050406030204" pitchFamily="18" charset="0"/>
                          </a:rPr>
                        </m:ctrlPr>
                      </m:dPr>
                      <m:e>
                        <m:r>
                          <a:rPr lang="en-US" sz="2800" i="1">
                            <a:latin typeface="Cambria Math" panose="02040503050406030204" pitchFamily="18" charset="0"/>
                          </a:rPr>
                          <m:t>𝑤</m:t>
                        </m:r>
                      </m:e>
                    </m:d>
                  </m:oMath>
                </a14:m>
                <a:endParaRPr lang="id-ID" sz="2800" dirty="0"/>
              </a:p>
            </p:txBody>
          </p:sp>
        </mc:Choice>
        <mc:Fallback xmlns="">
          <p:sp>
            <p:nvSpPr>
              <p:cNvPr id="6" name="TextBox 5">
                <a:extLst>
                  <a:ext uri="{FF2B5EF4-FFF2-40B4-BE49-F238E27FC236}">
                    <a16:creationId xmlns:a16="http://schemas.microsoft.com/office/drawing/2014/main" id="{E8F4FBA4-8255-4BBC-889A-5D6CEBBDA204}"/>
                  </a:ext>
                </a:extLst>
              </p:cNvPr>
              <p:cNvSpPr txBox="1">
                <a:spLocks noRot="1" noChangeAspect="1" noMove="1" noResize="1" noEditPoints="1" noAdjustHandles="1" noChangeArrowheads="1" noChangeShapeType="1" noTextEdit="1"/>
              </p:cNvSpPr>
              <p:nvPr/>
            </p:nvSpPr>
            <p:spPr>
              <a:xfrm>
                <a:off x="20349353" y="15916515"/>
                <a:ext cx="8713728" cy="3108543"/>
              </a:xfrm>
              <a:prstGeom prst="rect">
                <a:avLst/>
              </a:prstGeom>
              <a:blipFill>
                <a:blip r:embed="rId10"/>
                <a:stretch>
                  <a:fillRect l="-1399" t="-2157" r="-2028" b="-4510"/>
                </a:stretch>
              </a:blipFill>
            </p:spPr>
            <p:txBody>
              <a:bodyPr/>
              <a:lstStyle/>
              <a:p>
                <a:r>
                  <a:rPr lang="id-ID">
                    <a:noFill/>
                  </a:rPr>
                  <a:t> </a:t>
                </a:r>
              </a:p>
            </p:txBody>
          </p:sp>
        </mc:Fallback>
      </mc:AlternateContent>
      <p:pic>
        <p:nvPicPr>
          <p:cNvPr id="60" name="Picture 59">
            <a:extLst>
              <a:ext uri="{FF2B5EF4-FFF2-40B4-BE49-F238E27FC236}">
                <a16:creationId xmlns:a16="http://schemas.microsoft.com/office/drawing/2014/main" id="{43094641-40B2-4F55-8CFA-C7B24617017D}"/>
              </a:ext>
            </a:extLst>
          </p:cNvPr>
          <p:cNvPicPr/>
          <p:nvPr/>
        </p:nvPicPr>
        <p:blipFill>
          <a:blip r:embed="rId11">
            <a:extLst>
              <a:ext uri="{28A0092B-C50C-407E-A947-70E740481C1C}">
                <a14:useLocalDpi xmlns:a14="http://schemas.microsoft.com/office/drawing/2010/main" val="0"/>
              </a:ext>
            </a:extLst>
          </a:blip>
          <a:stretch>
            <a:fillRect/>
          </a:stretch>
        </p:blipFill>
        <p:spPr>
          <a:xfrm>
            <a:off x="15721129" y="15997503"/>
            <a:ext cx="4744791" cy="2667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AACF52-0607-4EEF-A0EE-7DCD012F9F91}"/>
                  </a:ext>
                </a:extLst>
              </p:cNvPr>
              <p:cNvSpPr txBox="1"/>
              <p:nvPr/>
            </p:nvSpPr>
            <p:spPr>
              <a:xfrm>
                <a:off x="16924560" y="19726593"/>
                <a:ext cx="12763433" cy="1009572"/>
              </a:xfrm>
              <a:prstGeom prst="rect">
                <a:avLst/>
              </a:prstGeom>
              <a:noFill/>
            </p:spPr>
            <p:txBody>
              <a:bodyPr wrap="square" rtlCol="0">
                <a:spAutoFit/>
              </a:bodyPr>
              <a:lstStyle/>
              <a:p>
                <a:r>
                  <a:rPr lang="en-US" sz="2800" dirty="0"/>
                  <a:t>Assign </a:t>
                </a:r>
                <a14:m>
                  <m:oMath xmlns:m="http://schemas.openxmlformats.org/officeDocument/2006/math">
                    <m:d>
                      <m:dPr>
                        <m:ctrlPr>
                          <a:rPr lang="id-ID" sz="2800" i="1">
                            <a:latin typeface="Cambria Math" panose="02040503050406030204" pitchFamily="18" charset="0"/>
                          </a:rPr>
                        </m:ctrlPr>
                      </m:dPr>
                      <m:e>
                        <m:r>
                          <a:rPr lang="en-US" sz="2800" i="1">
                            <a:latin typeface="Cambria Math" panose="02040503050406030204" pitchFamily="18" charset="0"/>
                          </a:rPr>
                          <m:t>𝑃</m:t>
                        </m:r>
                        <m:d>
                          <m:dPr>
                            <m:ctrlPr>
                              <a:rPr lang="id-ID" sz="2800" i="1">
                                <a:latin typeface="Cambria Math" panose="02040503050406030204" pitchFamily="18" charset="0"/>
                              </a:rPr>
                            </m:ctrlPr>
                          </m:dPr>
                          <m:e>
                            <m:sSub>
                              <m:sSubPr>
                                <m:ctrlPr>
                                  <a:rPr lang="id-ID"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e>
                          <m:e>
                            <m:r>
                              <a:rPr lang="en-US" sz="2800" i="1">
                                <a:latin typeface="Cambria Math" panose="02040503050406030204" pitchFamily="18" charset="0"/>
                              </a:rPr>
                              <m:t>𝑃𝑎</m:t>
                            </m:r>
                            <m:d>
                              <m:dPr>
                                <m:ctrlPr>
                                  <a:rPr lang="id-ID" sz="2800" i="1">
                                    <a:latin typeface="Cambria Math" panose="02040503050406030204" pitchFamily="18" charset="0"/>
                                  </a:rPr>
                                </m:ctrlPr>
                              </m:dPr>
                              <m:e>
                                <m:sSub>
                                  <m:sSubPr>
                                    <m:ctrlPr>
                                      <a:rPr lang="id-ID"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e>
                            </m:d>
                          </m:e>
                        </m:d>
                      </m:e>
                    </m:d>
                  </m:oMath>
                </a14:m>
                <a:r>
                  <a:rPr lang="en-US" sz="2800" dirty="0"/>
                  <a:t> in a root node of the BN with </a:t>
                </a:r>
                <a14:m>
                  <m:oMath xmlns:m="http://schemas.openxmlformats.org/officeDocument/2006/math">
                    <m:r>
                      <a:rPr lang="en-US" sz="2800" i="1">
                        <a:latin typeface="Cambria Math" panose="02040503050406030204" pitchFamily="18" charset="0"/>
                      </a:rPr>
                      <m:t>𝑃</m:t>
                    </m:r>
                    <m:r>
                      <a:rPr lang="en-US" sz="2800" i="1">
                        <a:latin typeface="Cambria Math" panose="02040503050406030204" pitchFamily="18" charset="0"/>
                      </a:rPr>
                      <m:t>(</m:t>
                    </m:r>
                    <m:sSub>
                      <m:sSubPr>
                        <m:ctrlPr>
                          <a:rPr lang="id-ID"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𝑃𝑎</m:t>
                    </m:r>
                    <m:r>
                      <a:rPr lang="en-US" sz="2800" i="1">
                        <a:latin typeface="Cambria Math" panose="02040503050406030204" pitchFamily="18" charset="0"/>
                      </a:rPr>
                      <m:t>(</m:t>
                    </m:r>
                    <m:sSub>
                      <m:sSubPr>
                        <m:ctrlPr>
                          <a:rPr lang="id-ID"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𝑖</m:t>
                        </m:r>
                      </m:sub>
                    </m:sSub>
                    <m:r>
                      <a:rPr lang="en-US" sz="2800" i="1">
                        <a:latin typeface="Cambria Math" panose="02040503050406030204" pitchFamily="18" charset="0"/>
                      </a:rPr>
                      <m:t>) </m:t>
                    </m:r>
                  </m:oMath>
                </a14:m>
                <a:r>
                  <a:rPr lang="en-US" sz="2800" dirty="0"/>
                  <a:t>from step 1:</a:t>
                </a:r>
                <a:endParaRPr lang="id-ID"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m:t>
                      </m:r>
                      <m:r>
                        <a:rPr lang="en-US" sz="2800" i="1">
                          <a:latin typeface="Cambria Math" panose="02040503050406030204" pitchFamily="18" charset="0"/>
                        </a:rPr>
                        <m:t>(</m:t>
                      </m:r>
                      <m:sSub>
                        <m:sSubPr>
                          <m:ctrlPr>
                            <a:rPr lang="id-ID"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𝑃𝑎</m:t>
                      </m:r>
                      <m:r>
                        <a:rPr lang="en-US" sz="2800" i="1">
                          <a:latin typeface="Cambria Math" panose="02040503050406030204" pitchFamily="18" charset="0"/>
                        </a:rPr>
                        <m:t>(</m:t>
                      </m:r>
                      <m:sSub>
                        <m:sSubPr>
                          <m:ctrlPr>
                            <a:rPr lang="id-ID"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 → </m:t>
                      </m:r>
                      <m:r>
                        <a:rPr lang="en-US" sz="2800" i="1">
                          <a:latin typeface="Cambria Math" panose="02040503050406030204" pitchFamily="18" charset="0"/>
                        </a:rPr>
                        <m:t>𝑃</m:t>
                      </m:r>
                      <m:r>
                        <a:rPr lang="en-US" sz="2800" i="1">
                          <a:latin typeface="Cambria Math" panose="02040503050406030204" pitchFamily="18" charset="0"/>
                        </a:rPr>
                        <m:t>(</m:t>
                      </m:r>
                      <m:sSub>
                        <m:sSubPr>
                          <m:ctrlPr>
                            <a:rPr lang="id-ID"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𝑃𝑎</m:t>
                      </m:r>
                      <m:r>
                        <a:rPr lang="en-US" sz="2800" i="1">
                          <a:latin typeface="Cambria Math" panose="02040503050406030204" pitchFamily="18" charset="0"/>
                        </a:rPr>
                        <m:t>(</m:t>
                      </m:r>
                      <m:sSub>
                        <m:sSubPr>
                          <m:ctrlPr>
                            <a:rPr lang="id-ID"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𝑖</m:t>
                          </m:r>
                        </m:sub>
                      </m:sSub>
                      <m:r>
                        <a:rPr lang="en-US" sz="2800" i="1">
                          <a:latin typeface="Cambria Math" panose="02040503050406030204" pitchFamily="18" charset="0"/>
                        </a:rPr>
                        <m:t>) </m:t>
                      </m:r>
                    </m:oMath>
                  </m:oMathPara>
                </a14:m>
                <a:endParaRPr lang="id-ID" sz="2800" dirty="0"/>
              </a:p>
            </p:txBody>
          </p:sp>
        </mc:Choice>
        <mc:Fallback xmlns="">
          <p:sp>
            <p:nvSpPr>
              <p:cNvPr id="7" name="TextBox 6">
                <a:extLst>
                  <a:ext uri="{FF2B5EF4-FFF2-40B4-BE49-F238E27FC236}">
                    <a16:creationId xmlns:a16="http://schemas.microsoft.com/office/drawing/2014/main" id="{14AACF52-0607-4EEF-A0EE-7DCD012F9F91}"/>
                  </a:ext>
                </a:extLst>
              </p:cNvPr>
              <p:cNvSpPr txBox="1">
                <a:spLocks noRot="1" noChangeAspect="1" noMove="1" noResize="1" noEditPoints="1" noAdjustHandles="1" noChangeArrowheads="1" noChangeShapeType="1" noTextEdit="1"/>
              </p:cNvSpPr>
              <p:nvPr/>
            </p:nvSpPr>
            <p:spPr>
              <a:xfrm>
                <a:off x="16924560" y="19726593"/>
                <a:ext cx="12763433" cy="1009572"/>
              </a:xfrm>
              <a:prstGeom prst="rect">
                <a:avLst/>
              </a:prstGeom>
              <a:blipFill>
                <a:blip r:embed="rId12"/>
                <a:stretch>
                  <a:fillRect l="-955" t="-4819"/>
                </a:stretch>
              </a:blipFill>
            </p:spPr>
            <p:txBody>
              <a:bodyPr/>
              <a:lstStyle/>
              <a:p>
                <a:r>
                  <a:rPr lang="id-ID">
                    <a:noFill/>
                  </a:rPr>
                  <a:t> </a:t>
                </a:r>
              </a:p>
            </p:txBody>
          </p:sp>
        </mc:Fallback>
      </mc:AlternateContent>
      <p:sp>
        <p:nvSpPr>
          <p:cNvPr id="62" name="TextShape 18">
            <a:extLst>
              <a:ext uri="{FF2B5EF4-FFF2-40B4-BE49-F238E27FC236}">
                <a16:creationId xmlns:a16="http://schemas.microsoft.com/office/drawing/2014/main" id="{D0FDEEBC-4B31-4369-BD9E-65314998BBC1}"/>
              </a:ext>
            </a:extLst>
          </p:cNvPr>
          <p:cNvSpPr txBox="1"/>
          <p:nvPr/>
        </p:nvSpPr>
        <p:spPr>
          <a:xfrm>
            <a:off x="15067140" y="19638933"/>
            <a:ext cx="7880120" cy="791014"/>
          </a:xfrm>
          <a:prstGeom prst="rect">
            <a:avLst/>
          </a:prstGeom>
        </p:spPr>
        <p:txBody>
          <a:bodyPr lIns="365760" anchor="ctr"/>
          <a:lstStyle/>
          <a:p>
            <a:pPr>
              <a:lnSpc>
                <a:spcPct val="100000"/>
              </a:lnSpc>
            </a:pPr>
            <a:r>
              <a:rPr lang="en-US" sz="3200" b="1" u="sng" dirty="0">
                <a:latin typeface="Arial"/>
              </a:rPr>
              <a:t>Step 2</a:t>
            </a:r>
            <a:endParaRPr sz="1050" b="1" u="sng"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4516C4-ADC9-4642-B2CA-DC7A4CC2F4FE}"/>
                  </a:ext>
                </a:extLst>
              </p:cNvPr>
              <p:cNvSpPr txBox="1"/>
              <p:nvPr/>
            </p:nvSpPr>
            <p:spPr>
              <a:xfrm>
                <a:off x="15219540" y="30440994"/>
                <a:ext cx="9874622" cy="1815882"/>
              </a:xfrm>
              <a:prstGeom prst="rect">
                <a:avLst/>
              </a:prstGeom>
              <a:noFill/>
            </p:spPr>
            <p:txBody>
              <a:bodyPr wrap="square" rtlCol="0">
                <a:spAutoFit/>
              </a:bodyPr>
              <a:lstStyle/>
              <a:p>
                <a:r>
                  <a:rPr lang="en-US" sz="2800" b="1" u="sng" dirty="0"/>
                  <a:t>Marginal Probability Distribution (MPD): </a:t>
                </a:r>
              </a:p>
              <a:p>
                <a:r>
                  <a:rPr lang="en-US" sz="2800" dirty="0"/>
                  <a:t>MPD in node A given probability in node B (P(B)):</a:t>
                </a:r>
              </a:p>
              <a:p>
                <a:r>
                  <a:rPr lang="en-US" sz="2800" dirty="0"/>
                  <a:t>P(A=a) = </a:t>
                </a:r>
                <a14:m>
                  <m:oMath xmlns:m="http://schemas.openxmlformats.org/officeDocument/2006/math">
                    <m:nary>
                      <m:naryPr>
                        <m:chr m:val="∑"/>
                        <m:limLoc m:val="undOvr"/>
                        <m:supHide m:val="on"/>
                        <m:ctrlPr>
                          <a:rPr lang="id-ID" sz="2800" i="1">
                            <a:latin typeface="Cambria Math" panose="02040503050406030204" pitchFamily="18" charset="0"/>
                          </a:rPr>
                        </m:ctrlPr>
                      </m:naryPr>
                      <m:sub>
                        <m:r>
                          <a:rPr lang="en-US" sz="2800" i="1">
                            <a:latin typeface="Cambria Math" panose="02040503050406030204" pitchFamily="18" charset="0"/>
                          </a:rPr>
                          <m:t>𝑏</m:t>
                        </m:r>
                      </m:sub>
                      <m:sup/>
                      <m:e>
                        <m:r>
                          <a:rPr lang="en-US" sz="2800" i="1">
                            <a:latin typeface="Cambria Math" panose="02040503050406030204" pitchFamily="18" charset="0"/>
                          </a:rPr>
                          <m:t>𝑃</m:t>
                        </m:r>
                        <m:d>
                          <m:dPr>
                            <m:ctrlPr>
                              <a:rPr lang="id-ID" sz="2800" i="1">
                                <a:latin typeface="Cambria Math" panose="02040503050406030204" pitchFamily="18" charset="0"/>
                              </a:rPr>
                            </m:ctrlPr>
                          </m:dPr>
                          <m:e>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𝑎</m:t>
                            </m:r>
                            <m:r>
                              <a:rPr lang="en-US" sz="2800" i="1">
                                <a:latin typeface="Cambria Math" panose="02040503050406030204" pitchFamily="18" charset="0"/>
                              </a:rPr>
                              <m:t>, </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𝑏</m:t>
                            </m:r>
                          </m:e>
                        </m:d>
                        <m:r>
                          <a:rPr lang="en-US" sz="2800" i="1">
                            <a:latin typeface="Cambria Math" panose="02040503050406030204" pitchFamily="18" charset="0"/>
                          </a:rPr>
                          <m:t>= </m:t>
                        </m:r>
                      </m:e>
                    </m:nary>
                    <m:nary>
                      <m:naryPr>
                        <m:chr m:val="∑"/>
                        <m:limLoc m:val="undOvr"/>
                        <m:supHide m:val="on"/>
                        <m:ctrlPr>
                          <a:rPr lang="id-ID" sz="2800" i="1">
                            <a:latin typeface="Cambria Math" panose="02040503050406030204" pitchFamily="18" charset="0"/>
                          </a:rPr>
                        </m:ctrlPr>
                      </m:naryPr>
                      <m:sub>
                        <m:r>
                          <a:rPr lang="en-US" sz="2800" i="1">
                            <a:latin typeface="Cambria Math" panose="02040503050406030204" pitchFamily="18" charset="0"/>
                          </a:rPr>
                          <m:t>𝑏</m:t>
                        </m:r>
                      </m:sub>
                      <m:sup/>
                      <m:e>
                        <m:r>
                          <a:rPr lang="en-US" sz="2800" i="1">
                            <a:latin typeface="Cambria Math" panose="02040503050406030204" pitchFamily="18" charset="0"/>
                          </a:rPr>
                          <m:t>𝑃</m:t>
                        </m:r>
                        <m:d>
                          <m:dPr>
                            <m:ctrlPr>
                              <a:rPr lang="id-ID" sz="2800" i="1">
                                <a:latin typeface="Cambria Math" panose="02040503050406030204" pitchFamily="18" charset="0"/>
                              </a:rPr>
                            </m:ctrlPr>
                          </m:dPr>
                          <m:e>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𝑎</m:t>
                            </m:r>
                            <m:r>
                              <a:rPr lang="en-US" sz="2800" i="1">
                                <a:latin typeface="Cambria Math" panose="02040503050406030204" pitchFamily="18" charset="0"/>
                              </a:rPr>
                              <m:t> | </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𝑏</m:t>
                            </m:r>
                          </m:e>
                        </m:d>
                        <m:r>
                          <a:rPr lang="en-US" sz="2800" i="1">
                            <a:latin typeface="Cambria Math" panose="02040503050406030204" pitchFamily="18" charset="0"/>
                          </a:rPr>
                          <m:t>𝑃</m:t>
                        </m:r>
                        <m:d>
                          <m:dPr>
                            <m:ctrlPr>
                              <a:rPr lang="id-ID" sz="2800" i="1">
                                <a:latin typeface="Cambria Math" panose="02040503050406030204" pitchFamily="18" charset="0"/>
                              </a:rPr>
                            </m:ctrlPr>
                          </m:dPr>
                          <m:e>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𝑏</m:t>
                            </m:r>
                          </m:e>
                        </m:d>
                      </m:e>
                    </m:nary>
                  </m:oMath>
                </a14:m>
                <a:endParaRPr lang="id-ID" sz="2800" dirty="0"/>
              </a:p>
              <a:p>
                <a:endParaRPr lang="id-ID" sz="2800" dirty="0"/>
              </a:p>
            </p:txBody>
          </p:sp>
        </mc:Choice>
        <mc:Fallback xmlns="">
          <p:sp>
            <p:nvSpPr>
              <p:cNvPr id="8" name="TextBox 7">
                <a:extLst>
                  <a:ext uri="{FF2B5EF4-FFF2-40B4-BE49-F238E27FC236}">
                    <a16:creationId xmlns:a16="http://schemas.microsoft.com/office/drawing/2014/main" id="{474516C4-ADC9-4642-B2CA-DC7A4CC2F4FE}"/>
                  </a:ext>
                </a:extLst>
              </p:cNvPr>
              <p:cNvSpPr txBox="1">
                <a:spLocks noRot="1" noChangeAspect="1" noMove="1" noResize="1" noEditPoints="1" noAdjustHandles="1" noChangeArrowheads="1" noChangeShapeType="1" noTextEdit="1"/>
              </p:cNvSpPr>
              <p:nvPr/>
            </p:nvSpPr>
            <p:spPr>
              <a:xfrm>
                <a:off x="15219540" y="30440994"/>
                <a:ext cx="9874622" cy="1815882"/>
              </a:xfrm>
              <a:prstGeom prst="rect">
                <a:avLst/>
              </a:prstGeom>
              <a:blipFill>
                <a:blip r:embed="rId13"/>
                <a:stretch>
                  <a:fillRect l="-1297" t="-3704"/>
                </a:stretch>
              </a:blipFill>
            </p:spPr>
            <p:txBody>
              <a:bodyPr/>
              <a:lstStyle/>
              <a:p>
                <a:r>
                  <a:rPr lang="id-ID">
                    <a:noFill/>
                  </a:rPr>
                  <a:t> </a:t>
                </a:r>
              </a:p>
            </p:txBody>
          </p:sp>
        </mc:Fallback>
      </mc:AlternateContent>
      <p:sp>
        <p:nvSpPr>
          <p:cNvPr id="110" name="TextShape 18">
            <a:extLst>
              <a:ext uri="{FF2B5EF4-FFF2-40B4-BE49-F238E27FC236}">
                <a16:creationId xmlns:a16="http://schemas.microsoft.com/office/drawing/2014/main" id="{6DFE7588-097B-4677-8956-6DAAE4F2956D}"/>
              </a:ext>
            </a:extLst>
          </p:cNvPr>
          <p:cNvSpPr txBox="1"/>
          <p:nvPr/>
        </p:nvSpPr>
        <p:spPr>
          <a:xfrm>
            <a:off x="29621340" y="6168300"/>
            <a:ext cx="7880120" cy="1218960"/>
          </a:xfrm>
          <a:prstGeom prst="rect">
            <a:avLst/>
          </a:prstGeom>
        </p:spPr>
        <p:txBody>
          <a:bodyPr lIns="365760" anchor="ctr"/>
          <a:lstStyle/>
          <a:p>
            <a:pPr>
              <a:lnSpc>
                <a:spcPct val="100000"/>
              </a:lnSpc>
            </a:pPr>
            <a:r>
              <a:rPr lang="en-US" sz="3200" b="1" u="sng" dirty="0">
                <a:latin typeface="Arial"/>
              </a:rPr>
              <a:t>Step 3</a:t>
            </a:r>
            <a:endParaRPr sz="1050" b="1" u="sng" dirty="0"/>
          </a:p>
        </p:txBody>
      </p:sp>
      <p:sp>
        <p:nvSpPr>
          <p:cNvPr id="112" name="TextShape 18">
            <a:extLst>
              <a:ext uri="{FF2B5EF4-FFF2-40B4-BE49-F238E27FC236}">
                <a16:creationId xmlns:a16="http://schemas.microsoft.com/office/drawing/2014/main" id="{C1BE8F6C-298B-4AFC-9516-1D4EE0FE3A61}"/>
              </a:ext>
            </a:extLst>
          </p:cNvPr>
          <p:cNvSpPr txBox="1"/>
          <p:nvPr/>
        </p:nvSpPr>
        <p:spPr>
          <a:xfrm>
            <a:off x="29840400" y="11135787"/>
            <a:ext cx="7880120" cy="1218960"/>
          </a:xfrm>
          <a:prstGeom prst="rect">
            <a:avLst/>
          </a:prstGeom>
        </p:spPr>
        <p:txBody>
          <a:bodyPr lIns="365760" anchor="ctr"/>
          <a:lstStyle/>
          <a:p>
            <a:pPr>
              <a:lnSpc>
                <a:spcPct val="100000"/>
              </a:lnSpc>
            </a:pPr>
            <a:r>
              <a:rPr lang="en-US" sz="3200" b="1" u="sng" dirty="0">
                <a:latin typeface="Arial"/>
              </a:rPr>
              <a:t>Step 4</a:t>
            </a:r>
          </a:p>
          <a:p>
            <a:pPr>
              <a:lnSpc>
                <a:spcPct val="100000"/>
              </a:lnSpc>
            </a:pPr>
            <a:endParaRPr sz="1050" b="1" u="sng" dirty="0"/>
          </a:p>
        </p:txBody>
      </p:sp>
      <p:sp>
        <p:nvSpPr>
          <p:cNvPr id="114" name="TextShape 7">
            <a:extLst>
              <a:ext uri="{FF2B5EF4-FFF2-40B4-BE49-F238E27FC236}">
                <a16:creationId xmlns:a16="http://schemas.microsoft.com/office/drawing/2014/main" id="{711EBF1B-F32F-4ED7-BCAA-45F52BB0ACA1}"/>
              </a:ext>
            </a:extLst>
          </p:cNvPr>
          <p:cNvSpPr txBox="1"/>
          <p:nvPr/>
        </p:nvSpPr>
        <p:spPr>
          <a:xfrm>
            <a:off x="29659440" y="16368048"/>
            <a:ext cx="12801240" cy="1218960"/>
          </a:xfrm>
          <a:prstGeom prst="rect">
            <a:avLst/>
          </a:prstGeom>
        </p:spPr>
        <p:txBody>
          <a:bodyPr lIns="365760" anchor="ctr"/>
          <a:lstStyle/>
          <a:p>
            <a:pPr>
              <a:lnSpc>
                <a:spcPct val="100000"/>
              </a:lnSpc>
            </a:pPr>
            <a:r>
              <a:rPr lang="en-US" sz="3600" b="1" dirty="0">
                <a:latin typeface="Arial"/>
              </a:rPr>
              <a:t>Evaluation</a:t>
            </a:r>
            <a:endParaRPr sz="1100" b="1" dirty="0"/>
          </a:p>
        </p:txBody>
      </p:sp>
      <p:pic>
        <p:nvPicPr>
          <p:cNvPr id="1032" name="Picture 8" descr="Image result for uts feit">
            <a:extLst>
              <a:ext uri="{FF2B5EF4-FFF2-40B4-BE49-F238E27FC236}">
                <a16:creationId xmlns:a16="http://schemas.microsoft.com/office/drawing/2014/main" id="{E7EA687C-C791-49FD-B6CA-3ED1DAEB1E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42160" y="271495"/>
            <a:ext cx="3434252" cy="52768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uts feit">
            <a:extLst>
              <a:ext uri="{FF2B5EF4-FFF2-40B4-BE49-F238E27FC236}">
                <a16:creationId xmlns:a16="http://schemas.microsoft.com/office/drawing/2014/main" id="{20EDD94B-ADE7-4D56-9B89-7ACEF50BB9E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34192" y="299498"/>
            <a:ext cx="7704607" cy="5276875"/>
          </a:xfrm>
          <a:prstGeom prst="rect">
            <a:avLst/>
          </a:prstGeom>
          <a:noFill/>
          <a:extLst>
            <a:ext uri="{909E8E84-426E-40DD-AFC4-6F175D3DCCD1}">
              <a14:hiddenFill xmlns:a14="http://schemas.microsoft.com/office/drawing/2010/main">
                <a:solidFill>
                  <a:srgbClr val="FFFFFF"/>
                </a:solidFill>
              </a14:hiddenFill>
            </a:ext>
          </a:extLst>
        </p:spPr>
      </p:pic>
      <p:sp>
        <p:nvSpPr>
          <p:cNvPr id="55" name="TextShape 38">
            <a:extLst>
              <a:ext uri="{FF2B5EF4-FFF2-40B4-BE49-F238E27FC236}">
                <a16:creationId xmlns:a16="http://schemas.microsoft.com/office/drawing/2014/main" id="{F88AE1B3-8965-4A56-86A6-7B7C5297494A}"/>
              </a:ext>
            </a:extLst>
          </p:cNvPr>
          <p:cNvSpPr txBox="1"/>
          <p:nvPr/>
        </p:nvSpPr>
        <p:spPr>
          <a:xfrm>
            <a:off x="30339361" y="11836683"/>
            <a:ext cx="12801240" cy="1496457"/>
          </a:xfrm>
          <a:prstGeom prst="rect">
            <a:avLst/>
          </a:prstGeom>
        </p:spPr>
        <p:txBody>
          <a:bodyPr tIns="182880"/>
          <a:lstStyle/>
          <a:p>
            <a:pPr>
              <a:lnSpc>
                <a:spcPct val="100000"/>
              </a:lnSpc>
            </a:pPr>
            <a:r>
              <a:rPr lang="en-AU" sz="3200" dirty="0">
                <a:solidFill>
                  <a:srgbClr val="000000"/>
                </a:solidFill>
                <a:latin typeface="Arial"/>
              </a:rPr>
              <a:t>Conveying transparency information about what the agent knows about surrounding object states and its impact on agent’s task-related performance in linguistic terms to be connected to end user presentation</a:t>
            </a:r>
            <a:endParaRPr dirty="0"/>
          </a:p>
        </p:txBody>
      </p:sp>
      <p:pic>
        <p:nvPicPr>
          <p:cNvPr id="2" name="Picture 1">
            <a:extLst>
              <a:ext uri="{FF2B5EF4-FFF2-40B4-BE49-F238E27FC236}">
                <a16:creationId xmlns:a16="http://schemas.microsoft.com/office/drawing/2014/main" id="{A20400CB-68C3-47DB-BCCA-0844A46D8859}"/>
              </a:ext>
            </a:extLst>
          </p:cNvPr>
          <p:cNvPicPr>
            <a:picLocks noChangeAspect="1"/>
          </p:cNvPicPr>
          <p:nvPr/>
        </p:nvPicPr>
        <p:blipFill>
          <a:blip r:embed="rId16"/>
          <a:stretch>
            <a:fillRect/>
          </a:stretch>
        </p:blipFill>
        <p:spPr>
          <a:xfrm>
            <a:off x="39739845" y="13533325"/>
            <a:ext cx="2962275" cy="2296645"/>
          </a:xfrm>
          <a:prstGeom prst="rect">
            <a:avLst/>
          </a:prstGeom>
        </p:spPr>
      </p:pic>
      <p:sp>
        <p:nvSpPr>
          <p:cNvPr id="58" name="TextShape 40">
            <a:extLst>
              <a:ext uri="{FF2B5EF4-FFF2-40B4-BE49-F238E27FC236}">
                <a16:creationId xmlns:a16="http://schemas.microsoft.com/office/drawing/2014/main" id="{F1472826-276D-4918-AAE1-4224B3DAFFCE}"/>
              </a:ext>
            </a:extLst>
          </p:cNvPr>
          <p:cNvSpPr txBox="1"/>
          <p:nvPr/>
        </p:nvSpPr>
        <p:spPr>
          <a:xfrm>
            <a:off x="39076579" y="15688483"/>
            <a:ext cx="4028215" cy="555299"/>
          </a:xfrm>
          <a:prstGeom prst="rect">
            <a:avLst/>
          </a:prstGeom>
        </p:spPr>
        <p:txBody>
          <a:bodyPr tIns="182880"/>
          <a:lstStyle/>
          <a:p>
            <a:pPr algn="ctr">
              <a:lnSpc>
                <a:spcPct val="100000"/>
              </a:lnSpc>
            </a:pPr>
            <a:r>
              <a:rPr lang="en-AU" sz="3200" dirty="0">
                <a:solidFill>
                  <a:srgbClr val="000000"/>
                </a:solidFill>
                <a:latin typeface="Arial"/>
              </a:rPr>
              <a:t>Example Indicator</a:t>
            </a:r>
          </a:p>
          <a:p>
            <a:pPr algn="ctr">
              <a:lnSpc>
                <a:spcPct val="100000"/>
              </a:lnSpc>
            </a:pPr>
            <a:r>
              <a:rPr lang="en-AU" sz="3200" dirty="0">
                <a:solidFill>
                  <a:srgbClr val="000000"/>
                </a:solidFill>
                <a:latin typeface="Arial"/>
              </a:rPr>
              <a:t>P(TVR=True) = 0.8</a:t>
            </a:r>
            <a:endParaRPr dirty="0"/>
          </a:p>
        </p:txBody>
      </p:sp>
      <p:sp>
        <p:nvSpPr>
          <p:cNvPr id="59" name="TextShape 40">
            <a:extLst>
              <a:ext uri="{FF2B5EF4-FFF2-40B4-BE49-F238E27FC236}">
                <a16:creationId xmlns:a16="http://schemas.microsoft.com/office/drawing/2014/main" id="{4138AD24-7B2D-4DB7-914B-38B72652820B}"/>
              </a:ext>
            </a:extLst>
          </p:cNvPr>
          <p:cNvSpPr txBox="1"/>
          <p:nvPr/>
        </p:nvSpPr>
        <p:spPr>
          <a:xfrm>
            <a:off x="30180299" y="17169053"/>
            <a:ext cx="12801240" cy="2143020"/>
          </a:xfrm>
          <a:prstGeom prst="rect">
            <a:avLst/>
          </a:prstGeom>
        </p:spPr>
        <p:txBody>
          <a:bodyPr tIns="182880"/>
          <a:lstStyle/>
          <a:p>
            <a:pPr>
              <a:lnSpc>
                <a:spcPct val="100000"/>
              </a:lnSpc>
              <a:buFont typeface="Arial"/>
              <a:buChar char="•"/>
            </a:pPr>
            <a:r>
              <a:rPr lang="en-AU" sz="3200" dirty="0">
                <a:solidFill>
                  <a:srgbClr val="000000"/>
                </a:solidFill>
                <a:latin typeface="Arial"/>
              </a:rPr>
              <a:t> The evaluation criteria is based on the ability to provide transparency information in following theme: agent’s reasoning (C1), reaction plans (C2), likelihood of success on given task (C3), possible outcomes (C4), progress outcomes (C5), perceiving failures (C6). Additionally, the ability to handle uncertainties (C7) is also taken into account. </a:t>
            </a:r>
          </a:p>
          <a:p>
            <a:pPr>
              <a:lnSpc>
                <a:spcPct val="100000"/>
              </a:lnSpc>
              <a:buFont typeface="Arial"/>
              <a:buChar char="•"/>
            </a:pPr>
            <a:r>
              <a:rPr lang="en-AU" sz="3200" dirty="0">
                <a:solidFill>
                  <a:srgbClr val="000000"/>
                </a:solidFill>
                <a:latin typeface="Arial"/>
              </a:rPr>
              <a:t> The comparison result of our </a:t>
            </a:r>
            <a:r>
              <a:rPr lang="en-AU" sz="3200" dirty="0">
                <a:solidFill>
                  <a:srgbClr val="000000"/>
                </a:solidFill>
              </a:rPr>
              <a:t>proposed approach (A2) with the component-based model (A1) from Lucas (2001):</a:t>
            </a:r>
            <a:endParaRPr lang="en-AU" sz="3200" dirty="0">
              <a:solidFill>
                <a:srgbClr val="000000"/>
              </a:solidFill>
              <a:latin typeface="Arial"/>
            </a:endParaRPr>
          </a:p>
          <a:p>
            <a:pPr>
              <a:lnSpc>
                <a:spcPct val="100000"/>
              </a:lnSpc>
              <a:buFont typeface="Arial"/>
              <a:buChar char="•"/>
            </a:pPr>
            <a:endParaRPr dirty="0"/>
          </a:p>
        </p:txBody>
      </p:sp>
      <p:pic>
        <p:nvPicPr>
          <p:cNvPr id="5" name="Picture 4">
            <a:extLst>
              <a:ext uri="{FF2B5EF4-FFF2-40B4-BE49-F238E27FC236}">
                <a16:creationId xmlns:a16="http://schemas.microsoft.com/office/drawing/2014/main" id="{45161D68-25FC-425A-BF7F-9F4C023BA03B}"/>
              </a:ext>
            </a:extLst>
          </p:cNvPr>
          <p:cNvPicPr>
            <a:picLocks noChangeAspect="1"/>
          </p:cNvPicPr>
          <p:nvPr/>
        </p:nvPicPr>
        <p:blipFill>
          <a:blip r:embed="rId17"/>
          <a:stretch>
            <a:fillRect/>
          </a:stretch>
        </p:blipFill>
        <p:spPr>
          <a:xfrm>
            <a:off x="30235597" y="20731715"/>
            <a:ext cx="5426003" cy="5772057"/>
          </a:xfrm>
          <a:prstGeom prst="rect">
            <a:avLst/>
          </a:prstGeom>
        </p:spPr>
      </p:pic>
      <p:pic>
        <p:nvPicPr>
          <p:cNvPr id="10" name="Picture 9">
            <a:extLst>
              <a:ext uri="{FF2B5EF4-FFF2-40B4-BE49-F238E27FC236}">
                <a16:creationId xmlns:a16="http://schemas.microsoft.com/office/drawing/2014/main" id="{CB7936BB-2F94-4DC0-8D75-CA03FFD200D2}"/>
              </a:ext>
            </a:extLst>
          </p:cNvPr>
          <p:cNvPicPr>
            <a:picLocks noChangeAspect="1"/>
          </p:cNvPicPr>
          <p:nvPr/>
        </p:nvPicPr>
        <p:blipFill>
          <a:blip r:embed="rId18"/>
          <a:stretch>
            <a:fillRect/>
          </a:stretch>
        </p:blipFill>
        <p:spPr>
          <a:xfrm>
            <a:off x="35661600" y="21833603"/>
            <a:ext cx="7095818" cy="4891560"/>
          </a:xfrm>
          <a:prstGeom prst="rect">
            <a:avLst/>
          </a:prstGeom>
        </p:spPr>
      </p:pic>
      <p:sp>
        <p:nvSpPr>
          <p:cNvPr id="61" name="TextShape 18">
            <a:extLst>
              <a:ext uri="{FF2B5EF4-FFF2-40B4-BE49-F238E27FC236}">
                <a16:creationId xmlns:a16="http://schemas.microsoft.com/office/drawing/2014/main" id="{C214692A-1E31-4066-AF10-CF3C59A81C96}"/>
              </a:ext>
            </a:extLst>
          </p:cNvPr>
          <p:cNvSpPr txBox="1"/>
          <p:nvPr/>
        </p:nvSpPr>
        <p:spPr>
          <a:xfrm>
            <a:off x="35475020" y="20917765"/>
            <a:ext cx="7880120" cy="907887"/>
          </a:xfrm>
          <a:prstGeom prst="rect">
            <a:avLst/>
          </a:prstGeom>
        </p:spPr>
        <p:txBody>
          <a:bodyPr lIns="365760" anchor="ctr"/>
          <a:lstStyle/>
          <a:p>
            <a:pPr>
              <a:lnSpc>
                <a:spcPct val="100000"/>
              </a:lnSpc>
            </a:pPr>
            <a:r>
              <a:rPr lang="en-US" sz="2800" b="1" u="sng" dirty="0">
                <a:latin typeface="Arial"/>
              </a:rPr>
              <a:t>Computational Performance</a:t>
            </a:r>
          </a:p>
          <a:p>
            <a:pPr>
              <a:lnSpc>
                <a:spcPct val="100000"/>
              </a:lnSpc>
            </a:pPr>
            <a:endParaRPr sz="1000" b="1" u="sng" dirty="0"/>
          </a:p>
        </p:txBody>
      </p:sp>
      <p:sp>
        <p:nvSpPr>
          <p:cNvPr id="63" name="TextShape 40">
            <a:extLst>
              <a:ext uri="{FF2B5EF4-FFF2-40B4-BE49-F238E27FC236}">
                <a16:creationId xmlns:a16="http://schemas.microsoft.com/office/drawing/2014/main" id="{05E92A8F-AA91-4A54-B8B9-DCBFAD26164E}"/>
              </a:ext>
            </a:extLst>
          </p:cNvPr>
          <p:cNvSpPr txBox="1"/>
          <p:nvPr/>
        </p:nvSpPr>
        <p:spPr>
          <a:xfrm>
            <a:off x="30033517" y="26567778"/>
            <a:ext cx="13321623" cy="1803852"/>
          </a:xfrm>
          <a:prstGeom prst="rect">
            <a:avLst/>
          </a:prstGeom>
        </p:spPr>
        <p:txBody>
          <a:bodyPr tIns="182880"/>
          <a:lstStyle/>
          <a:p>
            <a:pPr>
              <a:lnSpc>
                <a:spcPct val="100000"/>
              </a:lnSpc>
              <a:buFont typeface="Arial"/>
              <a:buChar char="•"/>
            </a:pPr>
            <a:r>
              <a:rPr lang="en-AU" sz="3200" dirty="0">
                <a:solidFill>
                  <a:srgbClr val="000000"/>
                </a:solidFill>
                <a:latin typeface="Arial"/>
              </a:rPr>
              <a:t> Our proposed approach is good at C2-C5, and a manageable computational performance to produce all information can still be achieved mainly </a:t>
            </a:r>
            <a:r>
              <a:rPr lang="en-AU" sz="3200">
                <a:solidFill>
                  <a:srgbClr val="000000"/>
                </a:solidFill>
                <a:latin typeface="Arial"/>
              </a:rPr>
              <a:t>in supporting </a:t>
            </a:r>
            <a:r>
              <a:rPr lang="en-AU" sz="3200" dirty="0">
                <a:solidFill>
                  <a:srgbClr val="000000"/>
                </a:solidFill>
                <a:latin typeface="Arial"/>
              </a:rPr>
              <a:t>driving situations (execution time average = 0.028/s). </a:t>
            </a:r>
          </a:p>
          <a:p>
            <a:pPr>
              <a:lnSpc>
                <a:spcPct val="100000"/>
              </a:lnSpc>
              <a:buFont typeface="Arial"/>
              <a:buChar char="•"/>
            </a:pPr>
            <a:r>
              <a:rPr lang="en-AU" sz="3200" dirty="0">
                <a:solidFill>
                  <a:srgbClr val="000000"/>
                </a:solidFill>
                <a:latin typeface="Arial"/>
              </a:rPr>
              <a:t> The proposed approach is suitable for human teammate that can only absorb limited information within limited time due to their tasks in a rapid change environment like in driving. </a:t>
            </a:r>
          </a:p>
          <a:p>
            <a:pPr>
              <a:lnSpc>
                <a:spcPct val="100000"/>
              </a:lnSpc>
              <a:buFont typeface="Arial"/>
              <a:buChar char="•"/>
            </a:pPr>
            <a:endParaRPr dirty="0"/>
          </a:p>
        </p:txBody>
      </p:sp>
      <p:sp>
        <p:nvSpPr>
          <p:cNvPr id="64" name="TextBox 63">
            <a:extLst>
              <a:ext uri="{FF2B5EF4-FFF2-40B4-BE49-F238E27FC236}">
                <a16:creationId xmlns:a16="http://schemas.microsoft.com/office/drawing/2014/main" id="{5C5C7375-E9B4-48BE-9C36-6FB41909B031}"/>
              </a:ext>
            </a:extLst>
          </p:cNvPr>
          <p:cNvSpPr txBox="1"/>
          <p:nvPr/>
        </p:nvSpPr>
        <p:spPr>
          <a:xfrm>
            <a:off x="20305430" y="14054835"/>
            <a:ext cx="7509019" cy="1815882"/>
          </a:xfrm>
          <a:prstGeom prst="rect">
            <a:avLst/>
          </a:prstGeom>
          <a:noFill/>
        </p:spPr>
        <p:txBody>
          <a:bodyPr wrap="square" rtlCol="0">
            <a:spAutoFit/>
          </a:bodyPr>
          <a:lstStyle/>
          <a:p>
            <a:r>
              <a:rPr lang="en-AU" sz="2800" dirty="0"/>
              <a:t>States from intended objects in driving environment such as traffic light, lead vehicle, curve road are collected and transformed into fuzzy sets</a:t>
            </a:r>
            <a:endParaRPr lang="id-ID" sz="2800" dirty="0"/>
          </a:p>
        </p:txBody>
      </p:sp>
      <p:pic>
        <p:nvPicPr>
          <p:cNvPr id="12" name="Picture 11">
            <a:extLst>
              <a:ext uri="{FF2B5EF4-FFF2-40B4-BE49-F238E27FC236}">
                <a16:creationId xmlns:a16="http://schemas.microsoft.com/office/drawing/2014/main" id="{FDA92572-E609-47A2-9951-E4D193D3B2B4}"/>
              </a:ext>
            </a:extLst>
          </p:cNvPr>
          <p:cNvPicPr>
            <a:picLocks noChangeAspect="1"/>
          </p:cNvPicPr>
          <p:nvPr/>
        </p:nvPicPr>
        <p:blipFill>
          <a:blip r:embed="rId19"/>
          <a:stretch>
            <a:fillRect/>
          </a:stretch>
        </p:blipFill>
        <p:spPr>
          <a:xfrm>
            <a:off x="31323289" y="9460116"/>
            <a:ext cx="9767398" cy="183743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950</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 Light</vt:lpstr>
      <vt:lpstr>Cambria Math</vt:lpstr>
      <vt:lpstr>StarSymbol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Servasius Rinta</cp:lastModifiedBy>
  <cp:revision>1</cp:revision>
  <dcterms:modified xsi:type="dcterms:W3CDTF">2019-03-29T02:15:58Z</dcterms:modified>
</cp:coreProperties>
</file>