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5" r:id="rId3"/>
    <p:sldId id="458" r:id="rId4"/>
    <p:sldId id="456" r:id="rId5"/>
    <p:sldId id="457" r:id="rId6"/>
    <p:sldId id="441" r:id="rId7"/>
    <p:sldId id="459" r:id="rId8"/>
    <p:sldId id="460" r:id="rId9"/>
    <p:sldId id="462" r:id="rId10"/>
    <p:sldId id="461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4" r:id="rId2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354"/>
    <a:srgbClr val="EAFFA0"/>
    <a:srgbClr val="3333B2"/>
    <a:srgbClr val="000000"/>
    <a:srgbClr val="E5F6A8"/>
    <a:srgbClr val="9ABAEA"/>
    <a:srgbClr val="0253CA"/>
    <a:srgbClr val="00CC66"/>
    <a:srgbClr val="BFE925"/>
    <a:srgbClr val="121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364AA-6965-48A6-A874-5E95B03274B3}" v="81" dt="2019-03-26T05:21:18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>
      <p:cViewPr varScale="1">
        <p:scale>
          <a:sx n="86" d="100"/>
          <a:sy n="86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Chengzhang" userId="55ead0e1b7946783" providerId="LiveId" clId="{D0AC180D-2960-4EB8-A120-3BF6FA75D0A5}"/>
    <pc:docChg chg="undo custSel addSld delSld modSld modMainMaster">
      <pc:chgData name="Zhu Chengzhang" userId="55ead0e1b7946783" providerId="LiveId" clId="{D0AC180D-2960-4EB8-A120-3BF6FA75D0A5}" dt="2019-03-04T23:00:04.218" v="2769" actId="478"/>
      <pc:docMkLst>
        <pc:docMk/>
      </pc:docMkLst>
      <pc:sldChg chg="delSp modSp">
        <pc:chgData name="Zhu Chengzhang" userId="55ead0e1b7946783" providerId="LiveId" clId="{D0AC180D-2960-4EB8-A120-3BF6FA75D0A5}" dt="2019-03-04T22:59:28.539" v="2757" actId="478"/>
        <pc:sldMkLst>
          <pc:docMk/>
          <pc:sldMk cId="0" sldId="256"/>
        </pc:sldMkLst>
        <pc:spChg chg="del mod">
          <ac:chgData name="Zhu Chengzhang" userId="55ead0e1b7946783" providerId="LiveId" clId="{D0AC180D-2960-4EB8-A120-3BF6FA75D0A5}" dt="2019-03-04T22:59:28.539" v="2757" actId="478"/>
          <ac:spMkLst>
            <pc:docMk/>
            <pc:sldMk cId="0" sldId="256"/>
            <ac:spMk id="6" creationId="{00000000-0000-0000-0000-000000000000}"/>
          </ac:spMkLst>
        </pc:spChg>
        <pc:spChg chg="mod">
          <ac:chgData name="Zhu Chengzhang" userId="55ead0e1b7946783" providerId="LiveId" clId="{D0AC180D-2960-4EB8-A120-3BF6FA75D0A5}" dt="2019-03-04T16:00:18.693" v="16"/>
          <ac:spMkLst>
            <pc:docMk/>
            <pc:sldMk cId="0" sldId="256"/>
            <ac:spMk id="17" creationId="{00000000-0000-0000-0000-000000000000}"/>
          </ac:spMkLst>
        </pc:spChg>
      </pc:sldChg>
      <pc:sldChg chg="delSp">
        <pc:chgData name="Zhu Chengzhang" userId="55ead0e1b7946783" providerId="LiveId" clId="{D0AC180D-2960-4EB8-A120-3BF6FA75D0A5}" dt="2019-03-04T22:59:26.148" v="2756" actId="478"/>
        <pc:sldMkLst>
          <pc:docMk/>
          <pc:sldMk cId="2237628506" sldId="423"/>
        </pc:sldMkLst>
        <pc:spChg chg="del">
          <ac:chgData name="Zhu Chengzhang" userId="55ead0e1b7946783" providerId="LiveId" clId="{D0AC180D-2960-4EB8-A120-3BF6FA75D0A5}" dt="2019-03-04T22:59:26.148" v="2756" actId="478"/>
          <ac:spMkLst>
            <pc:docMk/>
            <pc:sldMk cId="2237628506" sldId="423"/>
            <ac:spMk id="5" creationId="{00000000-0000-0000-0000-000000000000}"/>
          </ac:spMkLst>
        </pc:spChg>
      </pc:sldChg>
      <pc:sldChg chg="addSp delSp modSp add">
        <pc:chgData name="Zhu Chengzhang" userId="55ead0e1b7946783" providerId="LiveId" clId="{D0AC180D-2960-4EB8-A120-3BF6FA75D0A5}" dt="2019-03-04T22:59:32.044" v="2758" actId="478"/>
        <pc:sldMkLst>
          <pc:docMk/>
          <pc:sldMk cId="2842729353" sldId="424"/>
        </pc:sldMkLst>
        <pc:spChg chg="del">
          <ac:chgData name="Zhu Chengzhang" userId="55ead0e1b7946783" providerId="LiveId" clId="{D0AC180D-2960-4EB8-A120-3BF6FA75D0A5}" dt="2019-03-04T22:59:32.044" v="2758" actId="478"/>
          <ac:spMkLst>
            <pc:docMk/>
            <pc:sldMk cId="2842729353" sldId="424"/>
            <ac:spMk id="5" creationId="{00000000-0000-0000-0000-000000000000}"/>
          </ac:spMkLst>
        </pc:spChg>
        <pc:graphicFrameChg chg="add mod modGraphic">
          <ac:chgData name="Zhu Chengzhang" userId="55ead0e1b7946783" providerId="LiveId" clId="{D0AC180D-2960-4EB8-A120-3BF6FA75D0A5}" dt="2019-03-04T22:56:53.801" v="2753" actId="113"/>
          <ac:graphicFrameMkLst>
            <pc:docMk/>
            <pc:sldMk cId="2842729353" sldId="424"/>
            <ac:graphicFrameMk id="6" creationId="{BC441072-334D-424E-8311-36130B2C6861}"/>
          </ac:graphicFrameMkLst>
        </pc:graphicFrameChg>
        <pc:picChg chg="del">
          <ac:chgData name="Zhu Chengzhang" userId="55ead0e1b7946783" providerId="LiveId" clId="{D0AC180D-2960-4EB8-A120-3BF6FA75D0A5}" dt="2019-03-04T21:25:53.858" v="33" actId="478"/>
          <ac:picMkLst>
            <pc:docMk/>
            <pc:sldMk cId="2842729353" sldId="424"/>
            <ac:picMk id="10" creationId="{9EF02E6C-05D8-413A-8548-D8D89942CCF0}"/>
          </ac:picMkLst>
        </pc:picChg>
      </pc:sldChg>
      <pc:sldMasterChg chg="modSldLayout">
        <pc:chgData name="Zhu Chengzhang" userId="55ead0e1b7946783" providerId="LiveId" clId="{D0AC180D-2960-4EB8-A120-3BF6FA75D0A5}" dt="2019-03-04T16:01:04.956" v="31" actId="20577"/>
        <pc:sldMasterMkLst>
          <pc:docMk/>
          <pc:sldMasterMk cId="0" sldId="2147483648"/>
        </pc:sldMasterMkLst>
        <pc:sldLayoutChg chg="modSp">
          <pc:chgData name="Zhu Chengzhang" userId="55ead0e1b7946783" providerId="LiveId" clId="{D0AC180D-2960-4EB8-A120-3BF6FA75D0A5}" dt="2019-03-04T16:00:54.378" v="20" actId="20577"/>
          <pc:sldLayoutMkLst>
            <pc:docMk/>
            <pc:sldMasterMk cId="0" sldId="2147483648"/>
            <pc:sldLayoutMk cId="0" sldId="2147483671"/>
          </pc:sldLayoutMkLst>
          <pc:spChg chg="mod">
            <ac:chgData name="Zhu Chengzhang" userId="55ead0e1b7946783" providerId="LiveId" clId="{D0AC180D-2960-4EB8-A120-3BF6FA75D0A5}" dt="2019-03-04T16:00:54.378" v="20" actId="20577"/>
            <ac:spMkLst>
              <pc:docMk/>
              <pc:sldMasterMk cId="0" sldId="2147483648"/>
              <pc:sldLayoutMk cId="0" sldId="2147483671"/>
              <ac:spMk id="4" creationId="{00000000-0000-0000-0000-000000000000}"/>
            </ac:spMkLst>
          </pc:spChg>
        </pc:sldLayoutChg>
        <pc:sldLayoutChg chg="modSp">
          <pc:chgData name="Zhu Chengzhang" userId="55ead0e1b7946783" providerId="LiveId" clId="{D0AC180D-2960-4EB8-A120-3BF6FA75D0A5}" dt="2019-03-04T16:01:04.956" v="31" actId="20577"/>
          <pc:sldLayoutMkLst>
            <pc:docMk/>
            <pc:sldMasterMk cId="0" sldId="2147483648"/>
            <pc:sldLayoutMk cId="0" sldId="2147483672"/>
          </pc:sldLayoutMkLst>
          <pc:spChg chg="mod">
            <ac:chgData name="Zhu Chengzhang" userId="55ead0e1b7946783" providerId="LiveId" clId="{D0AC180D-2960-4EB8-A120-3BF6FA75D0A5}" dt="2019-03-04T16:01:04.956" v="31" actId="20577"/>
            <ac:spMkLst>
              <pc:docMk/>
              <pc:sldMasterMk cId="0" sldId="2147483648"/>
              <pc:sldLayoutMk cId="0" sldId="2147483672"/>
              <ac:spMk id="4" creationId="{00000000-0000-0000-0000-000000000000}"/>
            </ac:spMkLst>
          </pc:spChg>
        </pc:sldLayoutChg>
      </pc:sldMasterChg>
    </pc:docChg>
  </pc:docChgLst>
  <pc:docChgLst>
    <pc:chgData name="Zhu Chengzhang" userId="55ead0e1b7946783" providerId="LiveId" clId="{26D5B247-DA2E-475E-8644-A52E14D1C506}"/>
    <pc:docChg chg="undo custSel addSld delSld modSld sldOrd modMainMaster">
      <pc:chgData name="Zhu Chengzhang" userId="55ead0e1b7946783" providerId="LiveId" clId="{26D5B247-DA2E-475E-8644-A52E14D1C506}" dt="2019-02-18T22:57:45.645" v="3446" actId="1076"/>
      <pc:docMkLst>
        <pc:docMk/>
      </pc:docMkLst>
      <pc:sldChg chg="addSp delSp modSp">
        <pc:chgData name="Zhu Chengzhang" userId="55ead0e1b7946783" providerId="LiveId" clId="{26D5B247-DA2E-475E-8644-A52E14D1C506}" dt="2019-02-18T22:56:02.684" v="3381" actId="20577"/>
        <pc:sldMkLst>
          <pc:docMk/>
          <pc:sldMk cId="0" sldId="256"/>
        </pc:sldMkLst>
        <pc:spChg chg="add del mod">
          <ac:chgData name="Zhu Chengzhang" userId="55ead0e1b7946783" providerId="LiveId" clId="{26D5B247-DA2E-475E-8644-A52E14D1C506}" dt="2019-02-18T21:34:02.345" v="13"/>
          <ac:spMkLst>
            <pc:docMk/>
            <pc:sldMk cId="0" sldId="256"/>
            <ac:spMk id="3" creationId="{49FB7FC4-DFB4-4312-94A2-D162CB93A4DD}"/>
          </ac:spMkLst>
        </pc:spChg>
        <pc:spChg chg="add del mod">
          <ac:chgData name="Zhu Chengzhang" userId="55ead0e1b7946783" providerId="LiveId" clId="{26D5B247-DA2E-475E-8644-A52E14D1C506}" dt="2019-02-18T21:34:02.345" v="13"/>
          <ac:spMkLst>
            <pc:docMk/>
            <pc:sldMk cId="0" sldId="256"/>
            <ac:spMk id="4" creationId="{FF47DA29-8471-4E2F-B669-F2DFCC982DD8}"/>
          </ac:spMkLst>
        </pc:spChg>
        <pc:spChg chg="mod">
          <ac:chgData name="Zhu Chengzhang" userId="55ead0e1b7946783" providerId="LiveId" clId="{26D5B247-DA2E-475E-8644-A52E14D1C506}" dt="2019-02-18T22:56:02.684" v="3381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Zhu Chengzhang" userId="55ead0e1b7946783" providerId="LiveId" clId="{26D5B247-DA2E-475E-8644-A52E14D1C506}" dt="2019-02-18T21:33:04.046" v="11"/>
          <ac:spMkLst>
            <pc:docMk/>
            <pc:sldMk cId="0" sldId="256"/>
            <ac:spMk id="17" creationId="{00000000-0000-0000-0000-000000000000}"/>
          </ac:spMkLst>
        </pc:spChg>
      </pc:sldChg>
      <pc:sldMasterChg chg="modSldLayout">
        <pc:chgData name="Zhu Chengzhang" userId="55ead0e1b7946783" providerId="LiveId" clId="{26D5B247-DA2E-475E-8644-A52E14D1C506}" dt="2019-02-18T21:35:00.803" v="26" actId="20577"/>
        <pc:sldMasterMkLst>
          <pc:docMk/>
          <pc:sldMasterMk cId="0" sldId="2147483648"/>
        </pc:sldMasterMkLst>
        <pc:sldLayoutChg chg="modSp">
          <pc:chgData name="Zhu Chengzhang" userId="55ead0e1b7946783" providerId="LiveId" clId="{26D5B247-DA2E-475E-8644-A52E14D1C506}" dt="2019-02-18T21:34:54.861" v="21" actId="20577"/>
          <pc:sldLayoutMkLst>
            <pc:docMk/>
            <pc:sldMasterMk cId="0" sldId="2147483648"/>
            <pc:sldLayoutMk cId="0" sldId="2147483671"/>
          </pc:sldLayoutMkLst>
          <pc:spChg chg="mod">
            <ac:chgData name="Zhu Chengzhang" userId="55ead0e1b7946783" providerId="LiveId" clId="{26D5B247-DA2E-475E-8644-A52E14D1C506}" dt="2019-02-18T21:34:54.861" v="21" actId="20577"/>
            <ac:spMkLst>
              <pc:docMk/>
              <pc:sldMasterMk cId="0" sldId="2147483648"/>
              <pc:sldLayoutMk cId="0" sldId="2147483671"/>
              <ac:spMk id="4" creationId="{00000000-0000-0000-0000-000000000000}"/>
            </ac:spMkLst>
          </pc:spChg>
        </pc:sldLayoutChg>
        <pc:sldLayoutChg chg="modSp">
          <pc:chgData name="Zhu Chengzhang" userId="55ead0e1b7946783" providerId="LiveId" clId="{26D5B247-DA2E-475E-8644-A52E14D1C506}" dt="2019-02-18T21:35:00.803" v="26" actId="20577"/>
          <pc:sldLayoutMkLst>
            <pc:docMk/>
            <pc:sldMasterMk cId="0" sldId="2147483648"/>
            <pc:sldLayoutMk cId="0" sldId="2147483672"/>
          </pc:sldLayoutMkLst>
          <pc:spChg chg="mod">
            <ac:chgData name="Zhu Chengzhang" userId="55ead0e1b7946783" providerId="LiveId" clId="{26D5B247-DA2E-475E-8644-A52E14D1C506}" dt="2019-02-18T21:35:00.803" v="26" actId="20577"/>
            <ac:spMkLst>
              <pc:docMk/>
              <pc:sldMasterMk cId="0" sldId="2147483648"/>
              <pc:sldLayoutMk cId="0" sldId="2147483672"/>
              <ac:spMk id="4" creationId="{00000000-0000-0000-0000-000000000000}"/>
            </ac:spMkLst>
          </pc:spChg>
        </pc:sldLayoutChg>
      </pc:sldMasterChg>
    </pc:docChg>
  </pc:docChgLst>
  <pc:docChgLst>
    <pc:chgData name="Chengzhang Zhu" userId="55ead0e1b7946783" providerId="Windows Live" clId="Web-{799A6BA6-6C57-4786-A24F-B78C06A0CE1E}"/>
  </pc:docChgLst>
  <pc:docChgLst>
    <pc:chgData name="Zhu Chengzhang" userId="55ead0e1b7946783" providerId="LiveId" clId="{954CE54C-2A10-4EE3-A501-F8F9F1C2AFA6}"/>
    <pc:docChg chg="custSel addSld modSld">
      <pc:chgData name="Zhu Chengzhang" userId="55ead0e1b7946783" providerId="LiveId" clId="{954CE54C-2A10-4EE3-A501-F8F9F1C2AFA6}" dt="2019-02-18T23:34:49.153" v="188" actId="20577"/>
      <pc:docMkLst>
        <pc:docMk/>
      </pc:docMkLst>
      <pc:sldChg chg="modSp">
        <pc:chgData name="Zhu Chengzhang" userId="55ead0e1b7946783" providerId="LiveId" clId="{954CE54C-2A10-4EE3-A501-F8F9F1C2AFA6}" dt="2019-02-18T23:34:00.504" v="160" actId="20577"/>
        <pc:sldMkLst>
          <pc:docMk/>
          <pc:sldMk cId="0" sldId="256"/>
        </pc:sldMkLst>
        <pc:spChg chg="mod">
          <ac:chgData name="Zhu Chengzhang" userId="55ead0e1b7946783" providerId="LiveId" clId="{954CE54C-2A10-4EE3-A501-F8F9F1C2AFA6}" dt="2019-02-18T23:34:00.504" v="160" actId="20577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add">
        <pc:chgData name="Zhu Chengzhang" userId="55ead0e1b7946783" providerId="LiveId" clId="{954CE54C-2A10-4EE3-A501-F8F9F1C2AFA6}" dt="2019-02-18T23:34:49.153" v="188" actId="20577"/>
        <pc:sldMkLst>
          <pc:docMk/>
          <pc:sldMk cId="2237628506" sldId="423"/>
        </pc:sldMkLst>
        <pc:spChg chg="mod">
          <ac:chgData name="Zhu Chengzhang" userId="55ead0e1b7946783" providerId="LiveId" clId="{954CE54C-2A10-4EE3-A501-F8F9F1C2AFA6}" dt="2019-02-18T23:32:27.749" v="157" actId="20577"/>
          <ac:spMkLst>
            <pc:docMk/>
            <pc:sldMk cId="2237628506" sldId="423"/>
            <ac:spMk id="3" creationId="{00000000-0000-0000-0000-000000000000}"/>
          </ac:spMkLst>
        </pc:spChg>
        <pc:spChg chg="mod">
          <ac:chgData name="Zhu Chengzhang" userId="55ead0e1b7946783" providerId="LiveId" clId="{954CE54C-2A10-4EE3-A501-F8F9F1C2AFA6}" dt="2019-02-18T23:34:49.153" v="188" actId="20577"/>
          <ac:spMkLst>
            <pc:docMk/>
            <pc:sldMk cId="2237628506" sldId="423"/>
            <ac:spMk id="5" creationId="{00000000-0000-0000-0000-000000000000}"/>
          </ac:spMkLst>
        </pc:spChg>
        <pc:spChg chg="del">
          <ac:chgData name="Zhu Chengzhang" userId="55ead0e1b7946783" providerId="LiveId" clId="{954CE54C-2A10-4EE3-A501-F8F9F1C2AFA6}" dt="2019-02-18T23:31:44.452" v="71" actId="478"/>
          <ac:spMkLst>
            <pc:docMk/>
            <pc:sldMk cId="2237628506" sldId="423"/>
            <ac:spMk id="6" creationId="{5AB9634A-AA05-4347-BC32-B6403DDE0528}"/>
          </ac:spMkLst>
        </pc:spChg>
        <pc:spChg chg="del">
          <ac:chgData name="Zhu Chengzhang" userId="55ead0e1b7946783" providerId="LiveId" clId="{954CE54C-2A10-4EE3-A501-F8F9F1C2AFA6}" dt="2019-02-18T23:31:44.452" v="71" actId="478"/>
          <ac:spMkLst>
            <pc:docMk/>
            <pc:sldMk cId="2237628506" sldId="423"/>
            <ac:spMk id="7" creationId="{2874FC9A-85D2-42E1-A030-F10D7B9880B7}"/>
          </ac:spMkLst>
        </pc:spChg>
        <pc:spChg chg="del">
          <ac:chgData name="Zhu Chengzhang" userId="55ead0e1b7946783" providerId="LiveId" clId="{954CE54C-2A10-4EE3-A501-F8F9F1C2AFA6}" dt="2019-02-18T23:31:47.819" v="72" actId="478"/>
          <ac:spMkLst>
            <pc:docMk/>
            <pc:sldMk cId="2237628506" sldId="423"/>
            <ac:spMk id="8" creationId="{2DB09025-B01D-412B-98E6-C389F23A289A}"/>
          </ac:spMkLst>
        </pc:spChg>
        <pc:picChg chg="del">
          <ac:chgData name="Zhu Chengzhang" userId="55ead0e1b7946783" providerId="LiveId" clId="{954CE54C-2A10-4EE3-A501-F8F9F1C2AFA6}" dt="2019-02-18T23:31:44.452" v="71" actId="478"/>
          <ac:picMkLst>
            <pc:docMk/>
            <pc:sldMk cId="2237628506" sldId="423"/>
            <ac:picMk id="2" creationId="{A2C89727-D085-41B7-AF9B-B113F62BD5E4}"/>
          </ac:picMkLst>
        </pc:picChg>
        <pc:picChg chg="del">
          <ac:chgData name="Zhu Chengzhang" userId="55ead0e1b7946783" providerId="LiveId" clId="{954CE54C-2A10-4EE3-A501-F8F9F1C2AFA6}" dt="2019-02-18T23:31:44.452" v="71" actId="478"/>
          <ac:picMkLst>
            <pc:docMk/>
            <pc:sldMk cId="2237628506" sldId="423"/>
            <ac:picMk id="4" creationId="{C4B20DAF-FBF8-483A-8F15-6E6090A73892}"/>
          </ac:picMkLst>
        </pc:picChg>
        <pc:picChg chg="add mod">
          <ac:chgData name="Zhu Chengzhang" userId="55ead0e1b7946783" providerId="LiveId" clId="{954CE54C-2A10-4EE3-A501-F8F9F1C2AFA6}" dt="2019-02-18T23:32:59.755" v="158"/>
          <ac:picMkLst>
            <pc:docMk/>
            <pc:sldMk cId="2237628506" sldId="423"/>
            <ac:picMk id="10" creationId="{9EF02E6C-05D8-413A-8548-D8D89942CCF0}"/>
          </ac:picMkLst>
        </pc:picChg>
        <pc:cxnChg chg="del">
          <ac:chgData name="Zhu Chengzhang" userId="55ead0e1b7946783" providerId="LiveId" clId="{954CE54C-2A10-4EE3-A501-F8F9F1C2AFA6}" dt="2019-02-18T23:31:44.452" v="71" actId="478"/>
          <ac:cxnSpMkLst>
            <pc:docMk/>
            <pc:sldMk cId="2237628506" sldId="423"/>
            <ac:cxnSpMk id="12" creationId="{8C94FE56-45A7-4B85-B3E0-9CF895F99F29}"/>
          </ac:cxnSpMkLst>
        </pc:cxnChg>
      </pc:sldChg>
    </pc:docChg>
  </pc:docChgLst>
  <pc:docChgLst>
    <pc:chgData name="Zhu Chengzhang" userId="55ead0e1b7946783" providerId="LiveId" clId="{611364AA-6965-48A6-A874-5E95B03274B3}"/>
    <pc:docChg chg="undo custSel addSld delSld modSld sldOrd modMainMaster">
      <pc:chgData name="Zhu Chengzhang" userId="55ead0e1b7946783" providerId="LiveId" clId="{611364AA-6965-48A6-A874-5E95B03274B3}" dt="2019-03-26T05:21:54.895" v="1508" actId="14100"/>
      <pc:docMkLst>
        <pc:docMk/>
      </pc:docMkLst>
      <pc:sldChg chg="delSp modSp">
        <pc:chgData name="Zhu Chengzhang" userId="55ead0e1b7946783" providerId="LiveId" clId="{611364AA-6965-48A6-A874-5E95B03274B3}" dt="2019-03-25T04:27:04.391" v="58" actId="1076"/>
        <pc:sldMkLst>
          <pc:docMk/>
          <pc:sldMk cId="0" sldId="256"/>
        </pc:sldMkLst>
        <pc:spChg chg="del mod">
          <ac:chgData name="Zhu Chengzhang" userId="55ead0e1b7946783" providerId="LiveId" clId="{611364AA-6965-48A6-A874-5E95B03274B3}" dt="2019-03-25T04:27:01.169" v="57" actId="47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Zhu Chengzhang" userId="55ead0e1b7946783" providerId="LiveId" clId="{611364AA-6965-48A6-A874-5E95B03274B3}" dt="2019-03-25T04:27:04.391" v="58" actId="1076"/>
          <ac:spMkLst>
            <pc:docMk/>
            <pc:sldMk cId="0" sldId="256"/>
            <ac:spMk id="8194" creationId="{00000000-0000-0000-0000-000000000000}"/>
          </ac:spMkLst>
        </pc:spChg>
      </pc:sldChg>
      <pc:sldChg chg="addSp delSp modSp ord">
        <pc:chgData name="Zhu Chengzhang" userId="55ead0e1b7946783" providerId="LiveId" clId="{611364AA-6965-48A6-A874-5E95B03274B3}" dt="2019-03-26T02:57:10.856" v="1279"/>
        <pc:sldMkLst>
          <pc:docMk/>
          <pc:sldMk cId="2237628506" sldId="423"/>
        </pc:sldMkLst>
        <pc:spChg chg="del">
          <ac:chgData name="Zhu Chengzhang" userId="55ead0e1b7946783" providerId="LiveId" clId="{611364AA-6965-48A6-A874-5E95B03274B3}" dt="2019-03-25T04:29:03.439" v="154" actId="478"/>
          <ac:spMkLst>
            <pc:docMk/>
            <pc:sldMk cId="2237628506" sldId="423"/>
            <ac:spMk id="2" creationId="{24EE6FF3-6DFC-4C82-9C47-85D478083280}"/>
          </ac:spMkLst>
        </pc:spChg>
        <pc:spChg chg="mod">
          <ac:chgData name="Zhu Chengzhang" userId="55ead0e1b7946783" providerId="LiveId" clId="{611364AA-6965-48A6-A874-5E95B03274B3}" dt="2019-03-25T04:28:59.131" v="153" actId="20577"/>
          <ac:spMkLst>
            <pc:docMk/>
            <pc:sldMk cId="2237628506" sldId="423"/>
            <ac:spMk id="3" creationId="{00000000-0000-0000-0000-000000000000}"/>
          </ac:spMkLst>
        </pc:spChg>
        <pc:picChg chg="add del">
          <ac:chgData name="Zhu Chengzhang" userId="55ead0e1b7946783" providerId="LiveId" clId="{611364AA-6965-48A6-A874-5E95B03274B3}" dt="2019-03-26T02:57:00.570" v="1275" actId="478"/>
          <ac:picMkLst>
            <pc:docMk/>
            <pc:sldMk cId="2237628506" sldId="423"/>
            <ac:picMk id="4" creationId="{9CECA2CA-41CE-4DA9-9286-C778B860891B}"/>
          </ac:picMkLst>
        </pc:picChg>
        <pc:picChg chg="del">
          <ac:chgData name="Zhu Chengzhang" userId="55ead0e1b7946783" providerId="LiveId" clId="{611364AA-6965-48A6-A874-5E95B03274B3}" dt="2019-03-25T04:29:03.439" v="154" actId="478"/>
          <ac:picMkLst>
            <pc:docMk/>
            <pc:sldMk cId="2237628506" sldId="423"/>
            <ac:picMk id="5" creationId="{40C8DA2A-E003-42C2-B19F-AB65452B2AA7}"/>
          </ac:picMkLst>
        </pc:picChg>
        <pc:picChg chg="add mod">
          <ac:chgData name="Zhu Chengzhang" userId="55ead0e1b7946783" providerId="LiveId" clId="{611364AA-6965-48A6-A874-5E95B03274B3}" dt="2019-03-26T02:57:04.703" v="1278" actId="1076"/>
          <ac:picMkLst>
            <pc:docMk/>
            <pc:sldMk cId="2237628506" sldId="423"/>
            <ac:picMk id="5" creationId="{567100B4-9938-421D-BF96-D608D6652FD3}"/>
          </ac:picMkLst>
        </pc:picChg>
      </pc:sldChg>
      <pc:sldChg chg="addSp delSp modSp">
        <pc:chgData name="Zhu Chengzhang" userId="55ead0e1b7946783" providerId="LiveId" clId="{611364AA-6965-48A6-A874-5E95B03274B3}" dt="2019-03-25T05:06:37.114" v="1039" actId="1076"/>
        <pc:sldMkLst>
          <pc:docMk/>
          <pc:sldMk cId="2842729353" sldId="424"/>
        </pc:sldMkLst>
        <pc:spChg chg="mod">
          <ac:chgData name="Zhu Chengzhang" userId="55ead0e1b7946783" providerId="LiveId" clId="{611364AA-6965-48A6-A874-5E95B03274B3}" dt="2019-03-25T04:32:55.955" v="345" actId="404"/>
          <ac:spMkLst>
            <pc:docMk/>
            <pc:sldMk cId="2842729353" sldId="424"/>
            <ac:spMk id="3" creationId="{00000000-0000-0000-0000-000000000000}"/>
          </ac:spMkLst>
        </pc:spChg>
        <pc:spChg chg="del">
          <ac:chgData name="Zhu Chengzhang" userId="55ead0e1b7946783" providerId="LiveId" clId="{611364AA-6965-48A6-A874-5E95B03274B3}" dt="2019-03-25T04:35:29.659" v="444" actId="478"/>
          <ac:spMkLst>
            <pc:docMk/>
            <pc:sldMk cId="2842729353" sldId="424"/>
            <ac:spMk id="4" creationId="{88FAA5C2-8E23-4CA5-9CCE-12DDFD14F70C}"/>
          </ac:spMkLst>
        </pc:spChg>
        <pc:spChg chg="del">
          <ac:chgData name="Zhu Chengzhang" userId="55ead0e1b7946783" providerId="LiveId" clId="{611364AA-6965-48A6-A874-5E95B03274B3}" dt="2019-03-25T04:35:32.183" v="445" actId="478"/>
          <ac:spMkLst>
            <pc:docMk/>
            <pc:sldMk cId="2842729353" sldId="424"/>
            <ac:spMk id="11" creationId="{C4390FCB-3A37-4BF5-B016-43237A083820}"/>
          </ac:spMkLst>
        </pc:spChg>
        <pc:spChg chg="del">
          <ac:chgData name="Zhu Chengzhang" userId="55ead0e1b7946783" providerId="LiveId" clId="{611364AA-6965-48A6-A874-5E95B03274B3}" dt="2019-03-25T04:35:32.183" v="445" actId="478"/>
          <ac:spMkLst>
            <pc:docMk/>
            <pc:sldMk cId="2842729353" sldId="424"/>
            <ac:spMk id="12" creationId="{4369D922-153D-4163-AAC3-F9BC4375F9C2}"/>
          </ac:spMkLst>
        </pc:spChg>
        <pc:spChg chg="del">
          <ac:chgData name="Zhu Chengzhang" userId="55ead0e1b7946783" providerId="LiveId" clId="{611364AA-6965-48A6-A874-5E95B03274B3}" dt="2019-03-25T04:35:34.375" v="446" actId="478"/>
          <ac:spMkLst>
            <pc:docMk/>
            <pc:sldMk cId="2842729353" sldId="424"/>
            <ac:spMk id="13" creationId="{0BDCFDEB-6168-447F-81EB-3BD93F77FDE9}"/>
          </ac:spMkLst>
        </pc:spChg>
        <pc:picChg chg="add del mod">
          <ac:chgData name="Zhu Chengzhang" userId="55ead0e1b7946783" providerId="LiveId" clId="{611364AA-6965-48A6-A874-5E95B03274B3}" dt="2019-03-25T05:04:41.246" v="1035" actId="478"/>
          <ac:picMkLst>
            <pc:docMk/>
            <pc:sldMk cId="2842729353" sldId="424"/>
            <ac:picMk id="2" creationId="{EF3A2CBB-D2F4-4348-B2E4-02E15FCD0E8C}"/>
          </ac:picMkLst>
        </pc:picChg>
        <pc:picChg chg="add del mod">
          <ac:chgData name="Zhu Chengzhang" userId="55ead0e1b7946783" providerId="LiveId" clId="{611364AA-6965-48A6-A874-5E95B03274B3}" dt="2019-03-25T05:04:41.569" v="1036" actId="478"/>
          <ac:picMkLst>
            <pc:docMk/>
            <pc:sldMk cId="2842729353" sldId="424"/>
            <ac:picMk id="5" creationId="{5DA51C23-383B-4AEC-8CDC-DBEA92583786}"/>
          </ac:picMkLst>
        </pc:picChg>
        <pc:picChg chg="add mod">
          <ac:chgData name="Zhu Chengzhang" userId="55ead0e1b7946783" providerId="LiveId" clId="{611364AA-6965-48A6-A874-5E95B03274B3}" dt="2019-03-25T05:06:37.114" v="1039" actId="1076"/>
          <ac:picMkLst>
            <pc:docMk/>
            <pc:sldMk cId="2842729353" sldId="424"/>
            <ac:picMk id="6" creationId="{0C2276B6-499C-4D1F-8E15-951014C6F831}"/>
          </ac:picMkLst>
        </pc:picChg>
        <pc:picChg chg="del">
          <ac:chgData name="Zhu Chengzhang" userId="55ead0e1b7946783" providerId="LiveId" clId="{611364AA-6965-48A6-A874-5E95B03274B3}" dt="2019-03-25T04:35:35.216" v="447" actId="478"/>
          <ac:picMkLst>
            <pc:docMk/>
            <pc:sldMk cId="2842729353" sldId="424"/>
            <ac:picMk id="9" creationId="{55E6BB29-2F92-4D98-9189-56C5D77CDD35}"/>
          </ac:picMkLst>
        </pc:picChg>
        <pc:picChg chg="del">
          <ac:chgData name="Zhu Chengzhang" userId="55ead0e1b7946783" providerId="LiveId" clId="{611364AA-6965-48A6-A874-5E95B03274B3}" dt="2019-03-25T04:35:32.183" v="445" actId="478"/>
          <ac:picMkLst>
            <pc:docMk/>
            <pc:sldMk cId="2842729353" sldId="424"/>
            <ac:picMk id="10" creationId="{8E01A957-86F8-4D4C-B68B-F14D5C2374E8}"/>
          </ac:picMkLst>
        </pc:picChg>
      </pc:sldChg>
      <pc:sldChg chg="delSp modSp">
        <pc:chgData name="Zhu Chengzhang" userId="55ead0e1b7946783" providerId="LiveId" clId="{611364AA-6965-48A6-A874-5E95B03274B3}" dt="2019-03-25T04:30:20.225" v="221" actId="478"/>
        <pc:sldMkLst>
          <pc:docMk/>
          <pc:sldMk cId="1345177148" sldId="435"/>
        </pc:sldMkLst>
        <pc:spChg chg="del">
          <ac:chgData name="Zhu Chengzhang" userId="55ead0e1b7946783" providerId="LiveId" clId="{611364AA-6965-48A6-A874-5E95B03274B3}" dt="2019-03-25T04:30:20.225" v="221" actId="478"/>
          <ac:spMkLst>
            <pc:docMk/>
            <pc:sldMk cId="1345177148" sldId="435"/>
            <ac:spMk id="2" creationId="{24EE6FF3-6DFC-4C82-9C47-85D478083280}"/>
          </ac:spMkLst>
        </pc:spChg>
        <pc:spChg chg="mod">
          <ac:chgData name="Zhu Chengzhang" userId="55ead0e1b7946783" providerId="LiveId" clId="{611364AA-6965-48A6-A874-5E95B03274B3}" dt="2019-03-25T04:30:16.135" v="220" actId="20577"/>
          <ac:spMkLst>
            <pc:docMk/>
            <pc:sldMk cId="1345177148" sldId="435"/>
            <ac:spMk id="3" creationId="{00000000-0000-0000-0000-000000000000}"/>
          </ac:spMkLst>
        </pc:spChg>
        <pc:picChg chg="del">
          <ac:chgData name="Zhu Chengzhang" userId="55ead0e1b7946783" providerId="LiveId" clId="{611364AA-6965-48A6-A874-5E95B03274B3}" dt="2019-03-25T04:30:20.225" v="221" actId="478"/>
          <ac:picMkLst>
            <pc:docMk/>
            <pc:sldMk cId="1345177148" sldId="435"/>
            <ac:picMk id="8" creationId="{DDEC80A2-8A22-4627-9171-16C956353CC8}"/>
          </ac:picMkLst>
        </pc:picChg>
      </pc:sldChg>
      <pc:sldChg chg="delSp modSp del ord">
        <pc:chgData name="Zhu Chengzhang" userId="55ead0e1b7946783" providerId="LiveId" clId="{611364AA-6965-48A6-A874-5E95B03274B3}" dt="2019-03-26T05:21:43.126" v="1505" actId="2696"/>
        <pc:sldMkLst>
          <pc:docMk/>
          <pc:sldMk cId="827174817" sldId="436"/>
        </pc:sldMkLst>
        <pc:spChg chg="del">
          <ac:chgData name="Zhu Chengzhang" userId="55ead0e1b7946783" providerId="LiveId" clId="{611364AA-6965-48A6-A874-5E95B03274B3}" dt="2019-03-25T04:30:35.977" v="231" actId="478"/>
          <ac:spMkLst>
            <pc:docMk/>
            <pc:sldMk cId="827174817" sldId="436"/>
            <ac:spMk id="2" creationId="{24EE6FF3-6DFC-4C82-9C47-85D478083280}"/>
          </ac:spMkLst>
        </pc:spChg>
        <pc:spChg chg="mod">
          <ac:chgData name="Zhu Chengzhang" userId="55ead0e1b7946783" providerId="LiveId" clId="{611364AA-6965-48A6-A874-5E95B03274B3}" dt="2019-03-25T04:30:33.985" v="230" actId="20577"/>
          <ac:spMkLst>
            <pc:docMk/>
            <pc:sldMk cId="827174817" sldId="436"/>
            <ac:spMk id="3" creationId="{00000000-0000-0000-0000-000000000000}"/>
          </ac:spMkLst>
        </pc:spChg>
        <pc:picChg chg="del">
          <ac:chgData name="Zhu Chengzhang" userId="55ead0e1b7946783" providerId="LiveId" clId="{611364AA-6965-48A6-A874-5E95B03274B3}" dt="2019-03-25T04:30:37.888" v="232" actId="478"/>
          <ac:picMkLst>
            <pc:docMk/>
            <pc:sldMk cId="827174817" sldId="436"/>
            <ac:picMk id="5" creationId="{28CFB919-584F-4FF4-A9CF-2E1578ED4072}"/>
          </ac:picMkLst>
        </pc:picChg>
      </pc:sldChg>
      <pc:sldChg chg="del">
        <pc:chgData name="Zhu Chengzhang" userId="55ead0e1b7946783" providerId="LiveId" clId="{611364AA-6965-48A6-A874-5E95B03274B3}" dt="2019-03-25T04:31:40.925" v="247" actId="2696"/>
        <pc:sldMkLst>
          <pc:docMk/>
          <pc:sldMk cId="3075486942" sldId="437"/>
        </pc:sldMkLst>
      </pc:sldChg>
      <pc:sldChg chg="del">
        <pc:chgData name="Zhu Chengzhang" userId="55ead0e1b7946783" providerId="LiveId" clId="{611364AA-6965-48A6-A874-5E95B03274B3}" dt="2019-03-25T04:31:42.062" v="248" actId="2696"/>
        <pc:sldMkLst>
          <pc:docMk/>
          <pc:sldMk cId="736454770" sldId="438"/>
        </pc:sldMkLst>
      </pc:sldChg>
      <pc:sldChg chg="del">
        <pc:chgData name="Zhu Chengzhang" userId="55ead0e1b7946783" providerId="LiveId" clId="{611364AA-6965-48A6-A874-5E95B03274B3}" dt="2019-03-25T04:31:42.892" v="249" actId="2696"/>
        <pc:sldMkLst>
          <pc:docMk/>
          <pc:sldMk cId="3251125431" sldId="439"/>
        </pc:sldMkLst>
      </pc:sldChg>
      <pc:sldChg chg="addSp delSp modSp ord">
        <pc:chgData name="Zhu Chengzhang" userId="55ead0e1b7946783" providerId="LiveId" clId="{611364AA-6965-48A6-A874-5E95B03274B3}" dt="2019-03-25T05:03:24.794" v="1021"/>
        <pc:sldMkLst>
          <pc:docMk/>
          <pc:sldMk cId="3854340125" sldId="440"/>
        </pc:sldMkLst>
        <pc:spChg chg="mod">
          <ac:chgData name="Zhu Chengzhang" userId="55ead0e1b7946783" providerId="LiveId" clId="{611364AA-6965-48A6-A874-5E95B03274B3}" dt="2019-03-25T04:39:14.888" v="557" actId="404"/>
          <ac:spMkLst>
            <pc:docMk/>
            <pc:sldMk cId="3854340125" sldId="440"/>
            <ac:spMk id="3" creationId="{00000000-0000-0000-0000-000000000000}"/>
          </ac:spMkLst>
        </pc:spChg>
        <pc:spChg chg="del">
          <ac:chgData name="Zhu Chengzhang" userId="55ead0e1b7946783" providerId="LiveId" clId="{611364AA-6965-48A6-A874-5E95B03274B3}" dt="2019-03-25T04:35:41.269" v="448" actId="478"/>
          <ac:spMkLst>
            <pc:docMk/>
            <pc:sldMk cId="3854340125" sldId="440"/>
            <ac:spMk id="4" creationId="{88FAA5C2-8E23-4CA5-9CCE-12DDFD14F70C}"/>
          </ac:spMkLst>
        </pc:spChg>
        <pc:spChg chg="del">
          <ac:chgData name="Zhu Chengzhang" userId="55ead0e1b7946783" providerId="LiveId" clId="{611364AA-6965-48A6-A874-5E95B03274B3}" dt="2019-03-25T04:35:41.269" v="448" actId="478"/>
          <ac:spMkLst>
            <pc:docMk/>
            <pc:sldMk cId="3854340125" sldId="440"/>
            <ac:spMk id="8" creationId="{D82A47E6-DC1D-4312-A829-29CB564531B0}"/>
          </ac:spMkLst>
        </pc:spChg>
        <pc:picChg chg="add">
          <ac:chgData name="Zhu Chengzhang" userId="55ead0e1b7946783" providerId="LiveId" clId="{611364AA-6965-48A6-A874-5E95B03274B3}" dt="2019-03-25T05:03:24.794" v="1021"/>
          <ac:picMkLst>
            <pc:docMk/>
            <pc:sldMk cId="3854340125" sldId="440"/>
            <ac:picMk id="2" creationId="{7F0622B8-5E97-4FFC-8E8F-2698EC56DFF7}"/>
          </ac:picMkLst>
        </pc:picChg>
        <pc:picChg chg="del">
          <ac:chgData name="Zhu Chengzhang" userId="55ead0e1b7946783" providerId="LiveId" clId="{611364AA-6965-48A6-A874-5E95B03274B3}" dt="2019-03-25T04:35:42.236" v="449" actId="478"/>
          <ac:picMkLst>
            <pc:docMk/>
            <pc:sldMk cId="3854340125" sldId="440"/>
            <ac:picMk id="5" creationId="{6AB9915B-B2D7-44EA-9467-BF85A721A816}"/>
          </ac:picMkLst>
        </pc:picChg>
      </pc:sldChg>
      <pc:sldChg chg="addSp delSp modSp add ord">
        <pc:chgData name="Zhu Chengzhang" userId="55ead0e1b7946783" providerId="LiveId" clId="{611364AA-6965-48A6-A874-5E95B03274B3}" dt="2019-03-26T05:21:54.895" v="1508" actId="14100"/>
        <pc:sldMkLst>
          <pc:docMk/>
          <pc:sldMk cId="405339070" sldId="441"/>
        </pc:sldMkLst>
        <pc:spChg chg="add mod">
          <ac:chgData name="Zhu Chengzhang" userId="55ead0e1b7946783" providerId="LiveId" clId="{611364AA-6965-48A6-A874-5E95B03274B3}" dt="2019-03-26T02:28:12.759" v="1267" actId="1076"/>
          <ac:spMkLst>
            <pc:docMk/>
            <pc:sldMk cId="405339070" sldId="441"/>
            <ac:spMk id="2" creationId="{204F8AF7-C331-4AB2-AC76-8C7BA1CEA993}"/>
          </ac:spMkLst>
        </pc:spChg>
        <pc:spChg chg="mod">
          <ac:chgData name="Zhu Chengzhang" userId="55ead0e1b7946783" providerId="LiveId" clId="{611364AA-6965-48A6-A874-5E95B03274B3}" dt="2019-03-26T02:26:02.883" v="1104" actId="20577"/>
          <ac:spMkLst>
            <pc:docMk/>
            <pc:sldMk cId="405339070" sldId="441"/>
            <ac:spMk id="3" creationId="{00000000-0000-0000-0000-000000000000}"/>
          </ac:spMkLst>
        </pc:spChg>
        <pc:spChg chg="add mod">
          <ac:chgData name="Zhu Chengzhang" userId="55ead0e1b7946783" providerId="LiveId" clId="{611364AA-6965-48A6-A874-5E95B03274B3}" dt="2019-03-26T05:21:54.895" v="1508" actId="14100"/>
          <ac:spMkLst>
            <pc:docMk/>
            <pc:sldMk cId="405339070" sldId="441"/>
            <ac:spMk id="5" creationId="{16498C1F-C057-4FAA-8611-6F1A5F0EA836}"/>
          </ac:spMkLst>
        </pc:spChg>
        <pc:spChg chg="add mod">
          <ac:chgData name="Zhu Chengzhang" userId="55ead0e1b7946783" providerId="LiveId" clId="{611364AA-6965-48A6-A874-5E95B03274B3}" dt="2019-03-26T05:18:52.879" v="1394" actId="20577"/>
          <ac:spMkLst>
            <pc:docMk/>
            <pc:sldMk cId="405339070" sldId="441"/>
            <ac:spMk id="6" creationId="{D8FF38D9-BA14-4803-BCE9-4E1B51E02787}"/>
          </ac:spMkLst>
        </pc:spChg>
        <pc:spChg chg="add del mod">
          <ac:chgData name="Zhu Chengzhang" userId="55ead0e1b7946783" providerId="LiveId" clId="{611364AA-6965-48A6-A874-5E95B03274B3}" dt="2019-03-26T05:18:44.782" v="1387"/>
          <ac:spMkLst>
            <pc:docMk/>
            <pc:sldMk cId="405339070" sldId="441"/>
            <ac:spMk id="7" creationId="{75C9100D-BA5C-42BD-83FD-FFFB250D8510}"/>
          </ac:spMkLst>
        </pc:spChg>
        <pc:spChg chg="add mod">
          <ac:chgData name="Zhu Chengzhang" userId="55ead0e1b7946783" providerId="LiveId" clId="{611364AA-6965-48A6-A874-5E95B03274B3}" dt="2019-03-26T05:20:30.110" v="1496" actId="20577"/>
          <ac:spMkLst>
            <pc:docMk/>
            <pc:sldMk cId="405339070" sldId="441"/>
            <ac:spMk id="8" creationId="{3A2F7303-D2A9-4BF7-B097-1D5C2C6A6568}"/>
          </ac:spMkLst>
        </pc:spChg>
        <pc:spChg chg="add mod">
          <ac:chgData name="Zhu Chengzhang" userId="55ead0e1b7946783" providerId="LiveId" clId="{611364AA-6965-48A6-A874-5E95B03274B3}" dt="2019-03-26T05:21:52.742" v="1507" actId="14100"/>
          <ac:spMkLst>
            <pc:docMk/>
            <pc:sldMk cId="405339070" sldId="441"/>
            <ac:spMk id="9" creationId="{BEED451F-47EA-4192-9FDD-4310C35A97BD}"/>
          </ac:spMkLst>
        </pc:spChg>
        <pc:picChg chg="add mod">
          <ac:chgData name="Zhu Chengzhang" userId="55ead0e1b7946783" providerId="LiveId" clId="{611364AA-6965-48A6-A874-5E95B03274B3}" dt="2019-03-26T05:21:20.181" v="1501" actId="1076"/>
          <ac:picMkLst>
            <pc:docMk/>
            <pc:sldMk cId="405339070" sldId="441"/>
            <ac:picMk id="4" creationId="{BE4E9645-3FBA-4FFF-9C3F-99F737FC9BAB}"/>
          </ac:picMkLst>
        </pc:picChg>
      </pc:sldChg>
      <pc:sldChg chg="modSp add del ord">
        <pc:chgData name="Zhu Chengzhang" userId="55ead0e1b7946783" providerId="LiveId" clId="{611364AA-6965-48A6-A874-5E95B03274B3}" dt="2019-03-26T05:21:43.834" v="1506" actId="2696"/>
        <pc:sldMkLst>
          <pc:docMk/>
          <pc:sldMk cId="1218316335" sldId="442"/>
        </pc:sldMkLst>
        <pc:spChg chg="mod">
          <ac:chgData name="Zhu Chengzhang" userId="55ead0e1b7946783" providerId="LiveId" clId="{611364AA-6965-48A6-A874-5E95B03274B3}" dt="2019-03-25T04:31:46.568" v="255" actId="20577"/>
          <ac:spMkLst>
            <pc:docMk/>
            <pc:sldMk cId="1218316335" sldId="442"/>
            <ac:spMk id="3" creationId="{00000000-0000-0000-0000-000000000000}"/>
          </ac:spMkLst>
        </pc:spChg>
      </pc:sldChg>
      <pc:sldChg chg="addSp delSp modSp add ord">
        <pc:chgData name="Zhu Chengzhang" userId="55ead0e1b7946783" providerId="LiveId" clId="{611364AA-6965-48A6-A874-5E95B03274B3}" dt="2019-03-25T05:11:42.082" v="1057"/>
        <pc:sldMkLst>
          <pc:docMk/>
          <pc:sldMk cId="3180155715" sldId="443"/>
        </pc:sldMkLst>
        <pc:spChg chg="mod">
          <ac:chgData name="Zhu Chengzhang" userId="55ead0e1b7946783" providerId="LiveId" clId="{611364AA-6965-48A6-A874-5E95B03274B3}" dt="2019-03-25T05:11:42.082" v="1057"/>
          <ac:spMkLst>
            <pc:docMk/>
            <pc:sldMk cId="3180155715" sldId="443"/>
            <ac:spMk id="3" creationId="{00000000-0000-0000-0000-000000000000}"/>
          </ac:spMkLst>
        </pc:spChg>
        <pc:spChg chg="del">
          <ac:chgData name="Zhu Chengzhang" userId="55ead0e1b7946783" providerId="LiveId" clId="{611364AA-6965-48A6-A874-5E95B03274B3}" dt="2019-03-25T04:35:18.737" v="440" actId="478"/>
          <ac:spMkLst>
            <pc:docMk/>
            <pc:sldMk cId="3180155715" sldId="443"/>
            <ac:spMk id="4" creationId="{88FAA5C2-8E23-4CA5-9CCE-12DDFD14F70C}"/>
          </ac:spMkLst>
        </pc:spChg>
        <pc:spChg chg="del">
          <ac:chgData name="Zhu Chengzhang" userId="55ead0e1b7946783" providerId="LiveId" clId="{611364AA-6965-48A6-A874-5E95B03274B3}" dt="2019-03-25T04:35:23.801" v="442" actId="478"/>
          <ac:spMkLst>
            <pc:docMk/>
            <pc:sldMk cId="3180155715" sldId="443"/>
            <ac:spMk id="11" creationId="{C4390FCB-3A37-4BF5-B016-43237A083820}"/>
          </ac:spMkLst>
        </pc:spChg>
        <pc:spChg chg="del">
          <ac:chgData name="Zhu Chengzhang" userId="55ead0e1b7946783" providerId="LiveId" clId="{611364AA-6965-48A6-A874-5E95B03274B3}" dt="2019-03-25T04:35:23.801" v="442" actId="478"/>
          <ac:spMkLst>
            <pc:docMk/>
            <pc:sldMk cId="3180155715" sldId="443"/>
            <ac:spMk id="12" creationId="{4369D922-153D-4163-AAC3-F9BC4375F9C2}"/>
          </ac:spMkLst>
        </pc:spChg>
        <pc:spChg chg="del">
          <ac:chgData name="Zhu Chengzhang" userId="55ead0e1b7946783" providerId="LiveId" clId="{611364AA-6965-48A6-A874-5E95B03274B3}" dt="2019-03-25T04:35:26.182" v="443" actId="478"/>
          <ac:spMkLst>
            <pc:docMk/>
            <pc:sldMk cId="3180155715" sldId="443"/>
            <ac:spMk id="13" creationId="{0BDCFDEB-6168-447F-81EB-3BD93F77FDE9}"/>
          </ac:spMkLst>
        </pc:spChg>
        <pc:picChg chg="add mod">
          <ac:chgData name="Zhu Chengzhang" userId="55ead0e1b7946783" providerId="LiveId" clId="{611364AA-6965-48A6-A874-5E95B03274B3}" dt="2019-03-25T05:11:07.009" v="1053" actId="14100"/>
          <ac:picMkLst>
            <pc:docMk/>
            <pc:sldMk cId="3180155715" sldId="443"/>
            <ac:picMk id="2" creationId="{AD839484-C0BF-404F-AEF9-F4DE3B977A7C}"/>
          </ac:picMkLst>
        </pc:picChg>
        <pc:picChg chg="add mod">
          <ac:chgData name="Zhu Chengzhang" userId="55ead0e1b7946783" providerId="LiveId" clId="{611364AA-6965-48A6-A874-5E95B03274B3}" dt="2019-03-25T05:11:09.057" v="1055" actId="1076"/>
          <ac:picMkLst>
            <pc:docMk/>
            <pc:sldMk cId="3180155715" sldId="443"/>
            <ac:picMk id="5" creationId="{30C87E89-D9B2-4598-BF30-0414ECAB53F4}"/>
          </ac:picMkLst>
        </pc:picChg>
        <pc:picChg chg="add mod">
          <ac:chgData name="Zhu Chengzhang" userId="55ead0e1b7946783" providerId="LiveId" clId="{611364AA-6965-48A6-A874-5E95B03274B3}" dt="2019-03-25T05:11:08.082" v="1054" actId="1076"/>
          <ac:picMkLst>
            <pc:docMk/>
            <pc:sldMk cId="3180155715" sldId="443"/>
            <ac:picMk id="6" creationId="{9B73CE03-C800-4443-9537-1F50CFDA332C}"/>
          </ac:picMkLst>
        </pc:picChg>
        <pc:picChg chg="del">
          <ac:chgData name="Zhu Chengzhang" userId="55ead0e1b7946783" providerId="LiveId" clId="{611364AA-6965-48A6-A874-5E95B03274B3}" dt="2019-03-25T04:35:23.801" v="442" actId="478"/>
          <ac:picMkLst>
            <pc:docMk/>
            <pc:sldMk cId="3180155715" sldId="443"/>
            <ac:picMk id="9" creationId="{55E6BB29-2F92-4D98-9189-56C5D77CDD35}"/>
          </ac:picMkLst>
        </pc:picChg>
        <pc:picChg chg="del">
          <ac:chgData name="Zhu Chengzhang" userId="55ead0e1b7946783" providerId="LiveId" clId="{611364AA-6965-48A6-A874-5E95B03274B3}" dt="2019-03-25T04:35:21.754" v="441" actId="478"/>
          <ac:picMkLst>
            <pc:docMk/>
            <pc:sldMk cId="3180155715" sldId="443"/>
            <ac:picMk id="10" creationId="{8E01A957-86F8-4D4C-B68B-F14D5C2374E8}"/>
          </ac:picMkLst>
        </pc:picChg>
      </pc:sldChg>
      <pc:sldChg chg="addSp delSp modSp add ord">
        <pc:chgData name="Zhu Chengzhang" userId="55ead0e1b7946783" providerId="LiveId" clId="{611364AA-6965-48A6-A874-5E95B03274B3}" dt="2019-03-25T05:02:02.645" v="1020" actId="14100"/>
        <pc:sldMkLst>
          <pc:docMk/>
          <pc:sldMk cId="132491161" sldId="444"/>
        </pc:sldMkLst>
        <pc:spChg chg="mod">
          <ac:chgData name="Zhu Chengzhang" userId="55ead0e1b7946783" providerId="LiveId" clId="{611364AA-6965-48A6-A874-5E95B03274B3}" dt="2019-03-25T04:37:19.675" v="553" actId="20577"/>
          <ac:spMkLst>
            <pc:docMk/>
            <pc:sldMk cId="132491161" sldId="444"/>
            <ac:spMk id="3" creationId="{00000000-0000-0000-0000-000000000000}"/>
          </ac:spMkLst>
        </pc:spChg>
        <pc:spChg chg="add del mod">
          <ac:chgData name="Zhu Chengzhang" userId="55ead0e1b7946783" providerId="LiveId" clId="{611364AA-6965-48A6-A874-5E95B03274B3}" dt="2019-03-25T05:00:00.807" v="958" actId="478"/>
          <ac:spMkLst>
            <pc:docMk/>
            <pc:sldMk cId="132491161" sldId="444"/>
            <ac:spMk id="7" creationId="{DD56E0E3-3C02-413A-A9EB-44A023AED7AD}"/>
          </ac:spMkLst>
        </pc:spChg>
        <pc:spChg chg="add del mod">
          <ac:chgData name="Zhu Chengzhang" userId="55ead0e1b7946783" providerId="LiveId" clId="{611364AA-6965-48A6-A874-5E95B03274B3}" dt="2019-03-25T04:59:59.862" v="957" actId="478"/>
          <ac:spMkLst>
            <pc:docMk/>
            <pc:sldMk cId="132491161" sldId="444"/>
            <ac:spMk id="8" creationId="{172ED3BF-E404-45BD-BE70-581AE1CF8F26}"/>
          </ac:spMkLst>
        </pc:spChg>
        <pc:spChg chg="add mod">
          <ac:chgData name="Zhu Chengzhang" userId="55ead0e1b7946783" providerId="LiveId" clId="{611364AA-6965-48A6-A874-5E95B03274B3}" dt="2019-03-25T05:00:24.025" v="995" actId="20577"/>
          <ac:spMkLst>
            <pc:docMk/>
            <pc:sldMk cId="132491161" sldId="444"/>
            <ac:spMk id="9" creationId="{EE1BB5E7-0DCF-4747-8A70-F57FAE8BE7D5}"/>
          </ac:spMkLst>
        </pc:spChg>
        <pc:spChg chg="add mod">
          <ac:chgData name="Zhu Chengzhang" userId="55ead0e1b7946783" providerId="LiveId" clId="{611364AA-6965-48A6-A874-5E95B03274B3}" dt="2019-03-25T05:00:39.303" v="1003"/>
          <ac:spMkLst>
            <pc:docMk/>
            <pc:sldMk cId="132491161" sldId="444"/>
            <ac:spMk id="11" creationId="{D04D8E41-0DBF-49DA-9098-3318142DF9C4}"/>
          </ac:spMkLst>
        </pc:spChg>
        <pc:picChg chg="add del mod">
          <ac:chgData name="Zhu Chengzhang" userId="55ead0e1b7946783" providerId="LiveId" clId="{611364AA-6965-48A6-A874-5E95B03274B3}" dt="2019-03-25T04:49:47.835" v="946" actId="478"/>
          <ac:picMkLst>
            <pc:docMk/>
            <pc:sldMk cId="132491161" sldId="444"/>
            <ac:picMk id="4" creationId="{4D60F3D5-3246-4A6F-96F3-19DC92AC832E}"/>
          </ac:picMkLst>
        </pc:picChg>
        <pc:picChg chg="add del mod">
          <ac:chgData name="Zhu Chengzhang" userId="55ead0e1b7946783" providerId="LiveId" clId="{611364AA-6965-48A6-A874-5E95B03274B3}" dt="2019-03-25T04:59:56.307" v="955" actId="478"/>
          <ac:picMkLst>
            <pc:docMk/>
            <pc:sldMk cId="132491161" sldId="444"/>
            <ac:picMk id="6" creationId="{BC5B5747-3C69-4015-8C90-EDF3609E20F9}"/>
          </ac:picMkLst>
        </pc:picChg>
        <pc:picChg chg="add mod">
          <ac:chgData name="Zhu Chengzhang" userId="55ead0e1b7946783" providerId="LiveId" clId="{611364AA-6965-48A6-A874-5E95B03274B3}" dt="2019-03-25T05:00:31.107" v="998" actId="1076"/>
          <ac:picMkLst>
            <pc:docMk/>
            <pc:sldMk cId="132491161" sldId="444"/>
            <ac:picMk id="10" creationId="{21D7FE51-67D6-4CDA-AD59-7D3223F8C137}"/>
          </ac:picMkLst>
        </pc:picChg>
        <pc:picChg chg="add mod">
          <ac:chgData name="Zhu Chengzhang" userId="55ead0e1b7946783" providerId="LiveId" clId="{611364AA-6965-48A6-A874-5E95B03274B3}" dt="2019-03-25T05:01:02.364" v="1007" actId="1076"/>
          <ac:picMkLst>
            <pc:docMk/>
            <pc:sldMk cId="132491161" sldId="444"/>
            <ac:picMk id="12" creationId="{70E0E665-359B-4F59-8190-5DC2C63A41FC}"/>
          </ac:picMkLst>
        </pc:picChg>
        <pc:picChg chg="add mod">
          <ac:chgData name="Zhu Chengzhang" userId="55ead0e1b7946783" providerId="LiveId" clId="{611364AA-6965-48A6-A874-5E95B03274B3}" dt="2019-03-25T05:01:14.772" v="1010" actId="14100"/>
          <ac:picMkLst>
            <pc:docMk/>
            <pc:sldMk cId="132491161" sldId="444"/>
            <ac:picMk id="13" creationId="{086CADD6-21B7-4B4A-966E-A8F2F431B5EE}"/>
          </ac:picMkLst>
        </pc:picChg>
        <pc:picChg chg="add mod">
          <ac:chgData name="Zhu Chengzhang" userId="55ead0e1b7946783" providerId="LiveId" clId="{611364AA-6965-48A6-A874-5E95B03274B3}" dt="2019-03-25T05:01:41.018" v="1015" actId="14100"/>
          <ac:picMkLst>
            <pc:docMk/>
            <pc:sldMk cId="132491161" sldId="444"/>
            <ac:picMk id="14" creationId="{BF86F38C-29B7-43C4-BFD2-F326882FB696}"/>
          </ac:picMkLst>
        </pc:picChg>
        <pc:picChg chg="add mod">
          <ac:chgData name="Zhu Chengzhang" userId="55ead0e1b7946783" providerId="LiveId" clId="{611364AA-6965-48A6-A874-5E95B03274B3}" dt="2019-03-25T05:02:02.645" v="1020" actId="14100"/>
          <ac:picMkLst>
            <pc:docMk/>
            <pc:sldMk cId="132491161" sldId="444"/>
            <ac:picMk id="15" creationId="{EE1AC943-A2AB-4266-BDD0-8A2D1E4F03E9}"/>
          </ac:picMkLst>
        </pc:picChg>
      </pc:sldChg>
      <pc:sldChg chg="addSp delSp modSp add">
        <pc:chgData name="Zhu Chengzhang" userId="55ead0e1b7946783" providerId="LiveId" clId="{611364AA-6965-48A6-A874-5E95B03274B3}" dt="2019-03-25T05:15:55.748" v="1075"/>
        <pc:sldMkLst>
          <pc:docMk/>
          <pc:sldMk cId="319972746" sldId="445"/>
        </pc:sldMkLst>
        <pc:spChg chg="mod">
          <ac:chgData name="Zhu Chengzhang" userId="55ead0e1b7946783" providerId="LiveId" clId="{611364AA-6965-48A6-A874-5E95B03274B3}" dt="2019-03-25T04:46:16.826" v="944"/>
          <ac:spMkLst>
            <pc:docMk/>
            <pc:sldMk cId="319972746" sldId="445"/>
            <ac:spMk id="3" creationId="{00000000-0000-0000-0000-000000000000}"/>
          </ac:spMkLst>
        </pc:spChg>
        <pc:picChg chg="add del mod">
          <ac:chgData name="Zhu Chengzhang" userId="55ead0e1b7946783" providerId="LiveId" clId="{611364AA-6965-48A6-A874-5E95B03274B3}" dt="2019-03-25T05:15:53.724" v="1074" actId="478"/>
          <ac:picMkLst>
            <pc:docMk/>
            <pc:sldMk cId="319972746" sldId="445"/>
            <ac:picMk id="4" creationId="{437B70B2-8F02-44F2-BF99-6CE783A6225A}"/>
          </ac:picMkLst>
        </pc:picChg>
        <pc:picChg chg="add mod">
          <ac:chgData name="Zhu Chengzhang" userId="55ead0e1b7946783" providerId="LiveId" clId="{611364AA-6965-48A6-A874-5E95B03274B3}" dt="2019-03-25T05:15:55.748" v="1075"/>
          <ac:picMkLst>
            <pc:docMk/>
            <pc:sldMk cId="319972746" sldId="445"/>
            <ac:picMk id="6" creationId="{4C3ACF17-ACDC-4426-BFB7-92A34BAAA045}"/>
          </ac:picMkLst>
        </pc:picChg>
      </pc:sldChg>
      <pc:sldChg chg="addSp delSp modSp add">
        <pc:chgData name="Zhu Chengzhang" userId="55ead0e1b7946783" providerId="LiveId" clId="{611364AA-6965-48A6-A874-5E95B03274B3}" dt="2019-03-26T02:38:49.603" v="1273"/>
        <pc:sldMkLst>
          <pc:docMk/>
          <pc:sldMk cId="1484109630" sldId="446"/>
        </pc:sldMkLst>
        <pc:spChg chg="mod">
          <ac:chgData name="Zhu Chengzhang" userId="55ead0e1b7946783" providerId="LiveId" clId="{611364AA-6965-48A6-A874-5E95B03274B3}" dt="2019-03-25T04:42:41.627" v="852" actId="20577"/>
          <ac:spMkLst>
            <pc:docMk/>
            <pc:sldMk cId="1484109630" sldId="446"/>
            <ac:spMk id="3" creationId="{00000000-0000-0000-0000-000000000000}"/>
          </ac:spMkLst>
        </pc:spChg>
        <pc:picChg chg="add del">
          <ac:chgData name="Zhu Chengzhang" userId="55ead0e1b7946783" providerId="LiveId" clId="{611364AA-6965-48A6-A874-5E95B03274B3}" dt="2019-03-26T02:38:49.603" v="1273"/>
          <ac:picMkLst>
            <pc:docMk/>
            <pc:sldMk cId="1484109630" sldId="446"/>
            <ac:picMk id="2" creationId="{E5F8C12B-D614-47CC-929A-F2DC8AE4BBEE}"/>
          </ac:picMkLst>
        </pc:picChg>
      </pc:sldChg>
      <pc:sldChg chg="addSp delSp modSp add">
        <pc:chgData name="Zhu Chengzhang" userId="55ead0e1b7946783" providerId="LiveId" clId="{611364AA-6965-48A6-A874-5E95B03274B3}" dt="2019-03-25T05:26:33.078" v="1091" actId="478"/>
        <pc:sldMkLst>
          <pc:docMk/>
          <pc:sldMk cId="541928721" sldId="447"/>
        </pc:sldMkLst>
        <pc:spChg chg="mod">
          <ac:chgData name="Zhu Chengzhang" userId="55ead0e1b7946783" providerId="LiveId" clId="{611364AA-6965-48A6-A874-5E95B03274B3}" dt="2019-03-25T04:43:35.864" v="943" actId="404"/>
          <ac:spMkLst>
            <pc:docMk/>
            <pc:sldMk cId="541928721" sldId="447"/>
            <ac:spMk id="3" creationId="{00000000-0000-0000-0000-000000000000}"/>
          </ac:spMkLst>
        </pc:spChg>
        <pc:picChg chg="add">
          <ac:chgData name="Zhu Chengzhang" userId="55ead0e1b7946783" providerId="LiveId" clId="{611364AA-6965-48A6-A874-5E95B03274B3}" dt="2019-03-25T05:26:16.174" v="1089"/>
          <ac:picMkLst>
            <pc:docMk/>
            <pc:sldMk cId="541928721" sldId="447"/>
            <ac:picMk id="2" creationId="{602B62A1-1C6D-4402-964F-432D411B2189}"/>
          </ac:picMkLst>
        </pc:picChg>
        <pc:picChg chg="add del">
          <ac:chgData name="Zhu Chengzhang" userId="55ead0e1b7946783" providerId="LiveId" clId="{611364AA-6965-48A6-A874-5E95B03274B3}" dt="2019-03-25T05:26:33.078" v="1091" actId="478"/>
          <ac:picMkLst>
            <pc:docMk/>
            <pc:sldMk cId="541928721" sldId="447"/>
            <ac:picMk id="4" creationId="{33414F6E-6487-4340-8E52-B454ECA5DC1E}"/>
          </ac:picMkLst>
        </pc:picChg>
      </pc:sldChg>
      <pc:sldChg chg="addSp delSp modSp add ord">
        <pc:chgData name="Zhu Chengzhang" userId="55ead0e1b7946783" providerId="LiveId" clId="{611364AA-6965-48A6-A874-5E95B03274B3}" dt="2019-03-25T04:59:57.473" v="956"/>
        <pc:sldMkLst>
          <pc:docMk/>
          <pc:sldMk cId="3351304269" sldId="448"/>
        </pc:sldMkLst>
        <pc:spChg chg="del">
          <ac:chgData name="Zhu Chengzhang" userId="55ead0e1b7946783" providerId="LiveId" clId="{611364AA-6965-48A6-A874-5E95B03274B3}" dt="2019-03-25T04:55:34.391" v="952" actId="478"/>
          <ac:spMkLst>
            <pc:docMk/>
            <pc:sldMk cId="3351304269" sldId="448"/>
            <ac:spMk id="7" creationId="{DD56E0E3-3C02-413A-A9EB-44A023AED7AD}"/>
          </ac:spMkLst>
        </pc:spChg>
        <pc:spChg chg="del">
          <ac:chgData name="Zhu Chengzhang" userId="55ead0e1b7946783" providerId="LiveId" clId="{611364AA-6965-48A6-A874-5E95B03274B3}" dt="2019-03-25T04:55:34.391" v="952" actId="478"/>
          <ac:spMkLst>
            <pc:docMk/>
            <pc:sldMk cId="3351304269" sldId="448"/>
            <ac:spMk id="8" creationId="{172ED3BF-E404-45BD-BE70-581AE1CF8F26}"/>
          </ac:spMkLst>
        </pc:spChg>
        <pc:picChg chg="add mod">
          <ac:chgData name="Zhu Chengzhang" userId="55ead0e1b7946783" providerId="LiveId" clId="{611364AA-6965-48A6-A874-5E95B03274B3}" dt="2019-03-25T04:59:49.043" v="954" actId="1076"/>
          <ac:picMkLst>
            <pc:docMk/>
            <pc:sldMk cId="3351304269" sldId="448"/>
            <ac:picMk id="2" creationId="{B47E3A78-A79A-49A0-B0A5-D6E957BB99D3}"/>
          </ac:picMkLst>
        </pc:picChg>
        <pc:picChg chg="del">
          <ac:chgData name="Zhu Chengzhang" userId="55ead0e1b7946783" providerId="LiveId" clId="{611364AA-6965-48A6-A874-5E95B03274B3}" dt="2019-03-25T04:55:32.294" v="951" actId="478"/>
          <ac:picMkLst>
            <pc:docMk/>
            <pc:sldMk cId="3351304269" sldId="448"/>
            <ac:picMk id="6" creationId="{BC5B5747-3C69-4015-8C90-EDF3609E20F9}"/>
          </ac:picMkLst>
        </pc:picChg>
      </pc:sldChg>
      <pc:sldChg chg="addSp delSp add">
        <pc:chgData name="Zhu Chengzhang" userId="55ead0e1b7946783" providerId="LiveId" clId="{611364AA-6965-48A6-A874-5E95B03274B3}" dt="2019-03-25T05:04:38.578" v="1034"/>
        <pc:sldMkLst>
          <pc:docMk/>
          <pc:sldMk cId="2288593464" sldId="449"/>
        </pc:sldMkLst>
        <pc:picChg chg="del">
          <ac:chgData name="Zhu Chengzhang" userId="55ead0e1b7946783" providerId="LiveId" clId="{611364AA-6965-48A6-A874-5E95B03274B3}" dt="2019-03-25T05:03:40.026" v="1023" actId="478"/>
          <ac:picMkLst>
            <pc:docMk/>
            <pc:sldMk cId="2288593464" sldId="449"/>
            <ac:picMk id="2" creationId="{7F0622B8-5E97-4FFC-8E8F-2698EC56DFF7}"/>
          </ac:picMkLst>
        </pc:picChg>
        <pc:picChg chg="add">
          <ac:chgData name="Zhu Chengzhang" userId="55ead0e1b7946783" providerId="LiveId" clId="{611364AA-6965-48A6-A874-5E95B03274B3}" dt="2019-03-25T05:04:38.578" v="1034"/>
          <ac:picMkLst>
            <pc:docMk/>
            <pc:sldMk cId="2288593464" sldId="449"/>
            <ac:picMk id="4" creationId="{61461EE0-6C9D-4CCB-9B05-DCBA658C194F}"/>
          </ac:picMkLst>
        </pc:picChg>
        <pc:picChg chg="add">
          <ac:chgData name="Zhu Chengzhang" userId="55ead0e1b7946783" providerId="LiveId" clId="{611364AA-6965-48A6-A874-5E95B03274B3}" dt="2019-03-25T05:04:38.578" v="1034"/>
          <ac:picMkLst>
            <pc:docMk/>
            <pc:sldMk cId="2288593464" sldId="449"/>
            <ac:picMk id="5" creationId="{E4661530-FE8B-4660-804C-B72C595F7BE8}"/>
          </ac:picMkLst>
        </pc:picChg>
      </pc:sldChg>
      <pc:sldChg chg="addSp delSp add">
        <pc:chgData name="Zhu Chengzhang" userId="55ead0e1b7946783" providerId="LiveId" clId="{611364AA-6965-48A6-A874-5E95B03274B3}" dt="2019-03-25T05:13:46.792" v="1061"/>
        <pc:sldMkLst>
          <pc:docMk/>
          <pc:sldMk cId="795187850" sldId="450"/>
        </pc:sldMkLst>
        <pc:picChg chg="del">
          <ac:chgData name="Zhu Chengzhang" userId="55ead0e1b7946783" providerId="LiveId" clId="{611364AA-6965-48A6-A874-5E95B03274B3}" dt="2019-03-25T05:11:44.457" v="1058" actId="478"/>
          <ac:picMkLst>
            <pc:docMk/>
            <pc:sldMk cId="795187850" sldId="450"/>
            <ac:picMk id="2" creationId="{AD839484-C0BF-404F-AEF9-F4DE3B977A7C}"/>
          </ac:picMkLst>
        </pc:picChg>
        <pc:picChg chg="add">
          <ac:chgData name="Zhu Chengzhang" userId="55ead0e1b7946783" providerId="LiveId" clId="{611364AA-6965-48A6-A874-5E95B03274B3}" dt="2019-03-25T05:13:46.792" v="1061"/>
          <ac:picMkLst>
            <pc:docMk/>
            <pc:sldMk cId="795187850" sldId="450"/>
            <ac:picMk id="4" creationId="{19869025-3645-4388-99E6-4F3B8BD16140}"/>
          </ac:picMkLst>
        </pc:picChg>
        <pc:picChg chg="del">
          <ac:chgData name="Zhu Chengzhang" userId="55ead0e1b7946783" providerId="LiveId" clId="{611364AA-6965-48A6-A874-5E95B03274B3}" dt="2019-03-25T05:11:45.599" v="1060" actId="478"/>
          <ac:picMkLst>
            <pc:docMk/>
            <pc:sldMk cId="795187850" sldId="450"/>
            <ac:picMk id="5" creationId="{30C87E89-D9B2-4598-BF30-0414ECAB53F4}"/>
          </ac:picMkLst>
        </pc:picChg>
        <pc:picChg chg="del">
          <ac:chgData name="Zhu Chengzhang" userId="55ead0e1b7946783" providerId="LiveId" clId="{611364AA-6965-48A6-A874-5E95B03274B3}" dt="2019-03-25T05:11:44.907" v="1059" actId="478"/>
          <ac:picMkLst>
            <pc:docMk/>
            <pc:sldMk cId="795187850" sldId="450"/>
            <ac:picMk id="6" creationId="{9B73CE03-C800-4443-9537-1F50CFDA332C}"/>
          </ac:picMkLst>
        </pc:picChg>
      </pc:sldChg>
      <pc:sldChg chg="add del">
        <pc:chgData name="Zhu Chengzhang" userId="55ead0e1b7946783" providerId="LiveId" clId="{611364AA-6965-48A6-A874-5E95B03274B3}" dt="2019-03-25T05:03:41.687" v="1025"/>
        <pc:sldMkLst>
          <pc:docMk/>
          <pc:sldMk cId="1538851432" sldId="450"/>
        </pc:sldMkLst>
      </pc:sldChg>
      <pc:sldChg chg="addSp delSp modSp add">
        <pc:chgData name="Zhu Chengzhang" userId="55ead0e1b7946783" providerId="LiveId" clId="{611364AA-6965-48A6-A874-5E95B03274B3}" dt="2019-03-25T05:15:21.730" v="1071" actId="1076"/>
        <pc:sldMkLst>
          <pc:docMk/>
          <pc:sldMk cId="2025799219" sldId="451"/>
        </pc:sldMkLst>
        <pc:picChg chg="add mod">
          <ac:chgData name="Zhu Chengzhang" userId="55ead0e1b7946783" providerId="LiveId" clId="{611364AA-6965-48A6-A874-5E95B03274B3}" dt="2019-03-25T05:14:44.947" v="1067" actId="1076"/>
          <ac:picMkLst>
            <pc:docMk/>
            <pc:sldMk cId="2025799219" sldId="451"/>
            <ac:picMk id="2" creationId="{CCB0FDBC-0147-4A96-8310-C4761E1CE869}"/>
          </ac:picMkLst>
        </pc:picChg>
        <pc:picChg chg="del">
          <ac:chgData name="Zhu Chengzhang" userId="55ead0e1b7946783" providerId="LiveId" clId="{611364AA-6965-48A6-A874-5E95B03274B3}" dt="2019-03-25T05:14:05.584" v="1063" actId="478"/>
          <ac:picMkLst>
            <pc:docMk/>
            <pc:sldMk cId="2025799219" sldId="451"/>
            <ac:picMk id="4" creationId="{19869025-3645-4388-99E6-4F3B8BD16140}"/>
          </ac:picMkLst>
        </pc:picChg>
        <pc:picChg chg="add mod">
          <ac:chgData name="Zhu Chengzhang" userId="55ead0e1b7946783" providerId="LiveId" clId="{611364AA-6965-48A6-A874-5E95B03274B3}" dt="2019-03-25T05:15:21.730" v="1071" actId="1076"/>
          <ac:picMkLst>
            <pc:docMk/>
            <pc:sldMk cId="2025799219" sldId="451"/>
            <ac:picMk id="5" creationId="{81CAA56A-E18C-450E-A31B-86CD7448F855}"/>
          </ac:picMkLst>
        </pc:picChg>
      </pc:sldChg>
      <pc:sldChg chg="add">
        <pc:chgData name="Zhu Chengzhang" userId="55ead0e1b7946783" providerId="LiveId" clId="{611364AA-6965-48A6-A874-5E95B03274B3}" dt="2019-03-25T05:15:49.539" v="1073"/>
        <pc:sldMkLst>
          <pc:docMk/>
          <pc:sldMk cId="1833702013" sldId="452"/>
        </pc:sldMkLst>
      </pc:sldChg>
      <pc:sldChg chg="addSp delSp modSp add">
        <pc:chgData name="Zhu Chengzhang" userId="55ead0e1b7946783" providerId="LiveId" clId="{611364AA-6965-48A6-A874-5E95B03274B3}" dt="2019-03-25T05:23:27.609" v="1081" actId="1076"/>
        <pc:sldMkLst>
          <pc:docMk/>
          <pc:sldMk cId="3695124548" sldId="453"/>
        </pc:sldMkLst>
        <pc:picChg chg="del">
          <ac:chgData name="Zhu Chengzhang" userId="55ead0e1b7946783" providerId="LiveId" clId="{611364AA-6965-48A6-A874-5E95B03274B3}" dt="2019-03-25T05:23:24.283" v="1078" actId="478"/>
          <ac:picMkLst>
            <pc:docMk/>
            <pc:sldMk cId="3695124548" sldId="453"/>
            <ac:picMk id="2" creationId="{E5F8C12B-D614-47CC-929A-F2DC8AE4BBEE}"/>
          </ac:picMkLst>
        </pc:picChg>
        <pc:picChg chg="add mod">
          <ac:chgData name="Zhu Chengzhang" userId="55ead0e1b7946783" providerId="LiveId" clId="{611364AA-6965-48A6-A874-5E95B03274B3}" dt="2019-03-25T05:23:27.609" v="1081" actId="1076"/>
          <ac:picMkLst>
            <pc:docMk/>
            <pc:sldMk cId="3695124548" sldId="453"/>
            <ac:picMk id="4" creationId="{79C9DAB8-C45B-4C51-ADAA-11129EC5776F}"/>
          </ac:picMkLst>
        </pc:picChg>
      </pc:sldChg>
      <pc:sldChg chg="addSp delSp modSp add">
        <pc:chgData name="Zhu Chengzhang" userId="55ead0e1b7946783" providerId="LiveId" clId="{611364AA-6965-48A6-A874-5E95B03274B3}" dt="2019-03-25T05:23:54.440" v="1088" actId="1076"/>
        <pc:sldMkLst>
          <pc:docMk/>
          <pc:sldMk cId="2840862802" sldId="454"/>
        </pc:sldMkLst>
        <pc:picChg chg="add mod">
          <ac:chgData name="Zhu Chengzhang" userId="55ead0e1b7946783" providerId="LiveId" clId="{611364AA-6965-48A6-A874-5E95B03274B3}" dt="2019-03-25T05:23:54.440" v="1088" actId="1076"/>
          <ac:picMkLst>
            <pc:docMk/>
            <pc:sldMk cId="2840862802" sldId="454"/>
            <ac:picMk id="2" creationId="{8CEA4554-9ACA-40E6-B616-497EA5FBBDDB}"/>
          </ac:picMkLst>
        </pc:picChg>
        <pc:picChg chg="del">
          <ac:chgData name="Zhu Chengzhang" userId="55ead0e1b7946783" providerId="LiveId" clId="{611364AA-6965-48A6-A874-5E95B03274B3}" dt="2019-03-25T05:23:32.783" v="1083" actId="478"/>
          <ac:picMkLst>
            <pc:docMk/>
            <pc:sldMk cId="2840862802" sldId="454"/>
            <ac:picMk id="4" creationId="{79C9DAB8-C45B-4C51-ADAA-11129EC5776F}"/>
          </ac:picMkLst>
        </pc:picChg>
      </pc:sldChg>
      <pc:sldChg chg="addSp delSp modSp add">
        <pc:chgData name="Zhu Chengzhang" userId="55ead0e1b7946783" providerId="LiveId" clId="{611364AA-6965-48A6-A874-5E95B03274B3}" dt="2019-03-25T05:27:01.999" v="1098" actId="1076"/>
        <pc:sldMkLst>
          <pc:docMk/>
          <pc:sldMk cId="1896133902" sldId="455"/>
        </pc:sldMkLst>
        <pc:picChg chg="del">
          <ac:chgData name="Zhu Chengzhang" userId="55ead0e1b7946783" providerId="LiveId" clId="{611364AA-6965-48A6-A874-5E95B03274B3}" dt="2019-03-25T05:26:37.178" v="1093" actId="478"/>
          <ac:picMkLst>
            <pc:docMk/>
            <pc:sldMk cId="1896133902" sldId="455"/>
            <ac:picMk id="2" creationId="{602B62A1-1C6D-4402-964F-432D411B2189}"/>
          </ac:picMkLst>
        </pc:picChg>
        <pc:picChg chg="add mod">
          <ac:chgData name="Zhu Chengzhang" userId="55ead0e1b7946783" providerId="LiveId" clId="{611364AA-6965-48A6-A874-5E95B03274B3}" dt="2019-03-25T05:27:01.999" v="1098" actId="1076"/>
          <ac:picMkLst>
            <pc:docMk/>
            <pc:sldMk cId="1896133902" sldId="455"/>
            <ac:picMk id="4" creationId="{07996229-1C27-4942-8B79-8D60852347C6}"/>
          </ac:picMkLst>
        </pc:picChg>
      </pc:sldChg>
      <pc:sldChg chg="addSp delSp add">
        <pc:chgData name="Zhu Chengzhang" userId="55ead0e1b7946783" providerId="LiveId" clId="{611364AA-6965-48A6-A874-5E95B03274B3}" dt="2019-03-26T02:38:53.162" v="1274"/>
        <pc:sldMkLst>
          <pc:docMk/>
          <pc:sldMk cId="1167404598" sldId="456"/>
        </pc:sldMkLst>
        <pc:spChg chg="del">
          <ac:chgData name="Zhu Chengzhang" userId="55ead0e1b7946783" providerId="LiveId" clId="{611364AA-6965-48A6-A874-5E95B03274B3}" dt="2019-03-26T02:38:40.030" v="1272" actId="478"/>
          <ac:spMkLst>
            <pc:docMk/>
            <pc:sldMk cId="1167404598" sldId="456"/>
            <ac:spMk id="2" creationId="{204F8AF7-C331-4AB2-AC76-8C7BA1CEA993}"/>
          </ac:spMkLst>
        </pc:spChg>
        <pc:picChg chg="del">
          <ac:chgData name="Zhu Chengzhang" userId="55ead0e1b7946783" providerId="LiveId" clId="{611364AA-6965-48A6-A874-5E95B03274B3}" dt="2019-03-26T02:38:39.361" v="1271" actId="478"/>
          <ac:picMkLst>
            <pc:docMk/>
            <pc:sldMk cId="1167404598" sldId="456"/>
            <ac:picMk id="4" creationId="{BE4E9645-3FBA-4FFF-9C3F-99F737FC9BAB}"/>
          </ac:picMkLst>
        </pc:picChg>
        <pc:picChg chg="add">
          <ac:chgData name="Zhu Chengzhang" userId="55ead0e1b7946783" providerId="LiveId" clId="{611364AA-6965-48A6-A874-5E95B03274B3}" dt="2019-03-26T02:38:53.162" v="1274"/>
          <ac:picMkLst>
            <pc:docMk/>
            <pc:sldMk cId="1167404598" sldId="456"/>
            <ac:picMk id="5" creationId="{08BAAB39-0D42-4E06-82D5-8416F1913D06}"/>
          </ac:picMkLst>
        </pc:picChg>
      </pc:sldChg>
      <pc:sldChg chg="add del">
        <pc:chgData name="Zhu Chengzhang" userId="55ead0e1b7946783" providerId="LiveId" clId="{611364AA-6965-48A6-A874-5E95B03274B3}" dt="2019-03-26T05:20:56.751" v="1498" actId="2696"/>
        <pc:sldMkLst>
          <pc:docMk/>
          <pc:sldMk cId="2076597745" sldId="457"/>
        </pc:sldMkLst>
      </pc:sldChg>
      <pc:sldMasterChg chg="modSldLayout">
        <pc:chgData name="Zhu Chengzhang" userId="55ead0e1b7946783" providerId="LiveId" clId="{611364AA-6965-48A6-A874-5E95B03274B3}" dt="2019-03-25T04:27:58.718" v="70" actId="20577"/>
        <pc:sldMasterMkLst>
          <pc:docMk/>
          <pc:sldMasterMk cId="0" sldId="2147483648"/>
        </pc:sldMasterMkLst>
        <pc:sldLayoutChg chg="modSp">
          <pc:chgData name="Zhu Chengzhang" userId="55ead0e1b7946783" providerId="LiveId" clId="{611364AA-6965-48A6-A874-5E95B03274B3}" dt="2019-03-25T04:27:49.732" v="62" actId="20577"/>
          <pc:sldLayoutMkLst>
            <pc:docMk/>
            <pc:sldMasterMk cId="0" sldId="2147483648"/>
            <pc:sldLayoutMk cId="0" sldId="2147483671"/>
          </pc:sldLayoutMkLst>
          <pc:spChg chg="mod">
            <ac:chgData name="Zhu Chengzhang" userId="55ead0e1b7946783" providerId="LiveId" clId="{611364AA-6965-48A6-A874-5E95B03274B3}" dt="2019-03-25T04:27:49.732" v="62" actId="20577"/>
            <ac:spMkLst>
              <pc:docMk/>
              <pc:sldMasterMk cId="0" sldId="2147483648"/>
              <pc:sldLayoutMk cId="0" sldId="2147483671"/>
              <ac:spMk id="4" creationId="{00000000-0000-0000-0000-000000000000}"/>
            </ac:spMkLst>
          </pc:spChg>
        </pc:sldLayoutChg>
        <pc:sldLayoutChg chg="modSp">
          <pc:chgData name="Zhu Chengzhang" userId="55ead0e1b7946783" providerId="LiveId" clId="{611364AA-6965-48A6-A874-5E95B03274B3}" dt="2019-03-25T04:27:58.718" v="70" actId="20577"/>
          <pc:sldLayoutMkLst>
            <pc:docMk/>
            <pc:sldMasterMk cId="0" sldId="2147483648"/>
            <pc:sldLayoutMk cId="0" sldId="2147483672"/>
          </pc:sldLayoutMkLst>
          <pc:spChg chg="mod">
            <ac:chgData name="Zhu Chengzhang" userId="55ead0e1b7946783" providerId="LiveId" clId="{611364AA-6965-48A6-A874-5E95B03274B3}" dt="2019-03-25T04:27:58.718" v="70" actId="20577"/>
            <ac:spMkLst>
              <pc:docMk/>
              <pc:sldMasterMk cId="0" sldId="2147483648"/>
              <pc:sldLayoutMk cId="0" sldId="2147483672"/>
              <ac:spMk id="4" creationId="{00000000-0000-0000-0000-000000000000}"/>
            </ac:spMkLst>
          </pc:spChg>
        </pc:sldLayoutChg>
      </pc:sldMasterChg>
    </pc:docChg>
  </pc:docChgLst>
  <pc:docChgLst>
    <pc:chgData name="Zhu Chengzhang" userId="55ead0e1b7946783" providerId="LiveId" clId="{48C84535-E2A6-42D6-AEEE-7B01D47FB22B}"/>
    <pc:docChg chg="undo custSel addSld delSld modSld sldOrd modMainMaster">
      <pc:chgData name="Zhu Chengzhang" userId="55ead0e1b7946783" providerId="LiveId" clId="{48C84535-E2A6-42D6-AEEE-7B01D47FB22B}" dt="2019-03-19T04:00:19.352" v="2598" actId="20577"/>
      <pc:docMkLst>
        <pc:docMk/>
      </pc:docMkLst>
      <pc:sldChg chg="modSp">
        <pc:chgData name="Zhu Chengzhang" userId="55ead0e1b7946783" providerId="LiveId" clId="{48C84535-E2A6-42D6-AEEE-7B01D47FB22B}" dt="2019-03-18T19:46:04.072" v="1" actId="20577"/>
        <pc:sldMkLst>
          <pc:docMk/>
          <pc:sldMk cId="0" sldId="256"/>
        </pc:sldMkLst>
        <pc:spChg chg="mod">
          <ac:chgData name="Zhu Chengzhang" userId="55ead0e1b7946783" providerId="LiveId" clId="{48C84535-E2A6-42D6-AEEE-7B01D47FB22B}" dt="2019-03-18T19:46:04.072" v="1" actId="20577"/>
          <ac:spMkLst>
            <pc:docMk/>
            <pc:sldMk cId="0" sldId="256"/>
            <ac:spMk id="17" creationId="{00000000-0000-0000-0000-000000000000}"/>
          </ac:spMkLst>
        </pc:spChg>
      </pc:sldChg>
      <pc:sldChg chg="addSp delSp modSp">
        <pc:chgData name="Zhu Chengzhang" userId="55ead0e1b7946783" providerId="LiveId" clId="{48C84535-E2A6-42D6-AEEE-7B01D47FB22B}" dt="2019-03-18T20:45:44.754" v="589"/>
        <pc:sldMkLst>
          <pc:docMk/>
          <pc:sldMk cId="2237628506" sldId="423"/>
        </pc:sldMkLst>
        <pc:spChg chg="add mod">
          <ac:chgData name="Zhu Chengzhang" userId="55ead0e1b7946783" providerId="LiveId" clId="{48C84535-E2A6-42D6-AEEE-7B01D47FB22B}" dt="2019-03-18T20:16:03.263" v="583" actId="20577"/>
          <ac:spMkLst>
            <pc:docMk/>
            <pc:sldMk cId="2237628506" sldId="423"/>
            <ac:spMk id="2" creationId="{24EE6FF3-6DFC-4C82-9C47-85D478083280}"/>
          </ac:spMkLst>
        </pc:spChg>
        <pc:spChg chg="mod">
          <ac:chgData name="Zhu Chengzhang" userId="55ead0e1b7946783" providerId="LiveId" clId="{48C84535-E2A6-42D6-AEEE-7B01D47FB22B}" dt="2019-03-18T19:53:32.530" v="33" actId="20577"/>
          <ac:spMkLst>
            <pc:docMk/>
            <pc:sldMk cId="2237628506" sldId="423"/>
            <ac:spMk id="3" creationId="{00000000-0000-0000-0000-000000000000}"/>
          </ac:spMkLst>
        </pc:spChg>
        <pc:picChg chg="add mod">
          <ac:chgData name="Zhu Chengzhang" userId="55ead0e1b7946783" providerId="LiveId" clId="{48C84535-E2A6-42D6-AEEE-7B01D47FB22B}" dt="2019-03-18T20:43:57.118" v="587" actId="1076"/>
          <ac:picMkLst>
            <pc:docMk/>
            <pc:sldMk cId="2237628506" sldId="423"/>
            <ac:picMk id="5" creationId="{40C8DA2A-E003-42C2-B19F-AB65452B2AA7}"/>
          </ac:picMkLst>
        </pc:picChg>
        <pc:picChg chg="del">
          <ac:chgData name="Zhu Chengzhang" userId="55ead0e1b7946783" providerId="LiveId" clId="{48C84535-E2A6-42D6-AEEE-7B01D47FB22B}" dt="2019-03-18T19:46:54.575" v="8" actId="478"/>
          <ac:picMkLst>
            <pc:docMk/>
            <pc:sldMk cId="2237628506" sldId="423"/>
            <ac:picMk id="10" creationId="{9EF02E6C-05D8-413A-8548-D8D89942CCF0}"/>
          </ac:picMkLst>
        </pc:picChg>
        <pc:picChg chg="add del">
          <ac:chgData name="Zhu Chengzhang" userId="55ead0e1b7946783" providerId="LiveId" clId="{48C84535-E2A6-42D6-AEEE-7B01D47FB22B}" dt="2019-03-18T20:45:44.754" v="589"/>
          <ac:picMkLst>
            <pc:docMk/>
            <pc:sldMk cId="2237628506" sldId="423"/>
            <ac:picMk id="1026" creationId="{518FFF75-F42B-47F0-A8AB-75F787AC5FC2}"/>
          </ac:picMkLst>
        </pc:picChg>
      </pc:sldChg>
      <pc:sldChg chg="addSp delSp modSp ord">
        <pc:chgData name="Zhu Chengzhang" userId="55ead0e1b7946783" providerId="LiveId" clId="{48C84535-E2A6-42D6-AEEE-7B01D47FB22B}" dt="2019-03-19T03:29:18.342" v="2513" actId="1076"/>
        <pc:sldMkLst>
          <pc:docMk/>
          <pc:sldMk cId="2842729353" sldId="424"/>
        </pc:sldMkLst>
        <pc:spChg chg="mod">
          <ac:chgData name="Zhu Chengzhang" userId="55ead0e1b7946783" providerId="LiveId" clId="{48C84535-E2A6-42D6-AEEE-7B01D47FB22B}" dt="2019-03-19T03:08:42.141" v="1886"/>
          <ac:spMkLst>
            <pc:docMk/>
            <pc:sldMk cId="2842729353" sldId="424"/>
            <ac:spMk id="3" creationId="{00000000-0000-0000-0000-000000000000}"/>
          </ac:spMkLst>
        </pc:spChg>
        <pc:spChg chg="add mod">
          <ac:chgData name="Zhu Chengzhang" userId="55ead0e1b7946783" providerId="LiveId" clId="{48C84535-E2A6-42D6-AEEE-7B01D47FB22B}" dt="2019-03-19T03:16:07.872" v="2183" actId="20577"/>
          <ac:spMkLst>
            <pc:docMk/>
            <pc:sldMk cId="2842729353" sldId="424"/>
            <ac:spMk id="4" creationId="{88FAA5C2-8E23-4CA5-9CCE-12DDFD14F70C}"/>
          </ac:spMkLst>
        </pc:spChg>
        <pc:spChg chg="add mod">
          <ac:chgData name="Zhu Chengzhang" userId="55ead0e1b7946783" providerId="LiveId" clId="{48C84535-E2A6-42D6-AEEE-7B01D47FB22B}" dt="2019-03-19T03:29:13.551" v="2512" actId="1076"/>
          <ac:spMkLst>
            <pc:docMk/>
            <pc:sldMk cId="2842729353" sldId="424"/>
            <ac:spMk id="11" creationId="{C4390FCB-3A37-4BF5-B016-43237A083820}"/>
          </ac:spMkLst>
        </pc:spChg>
        <pc:spChg chg="add mod">
          <ac:chgData name="Zhu Chengzhang" userId="55ead0e1b7946783" providerId="LiveId" clId="{48C84535-E2A6-42D6-AEEE-7B01D47FB22B}" dt="2019-03-19T03:29:11.319" v="2511" actId="1076"/>
          <ac:spMkLst>
            <pc:docMk/>
            <pc:sldMk cId="2842729353" sldId="424"/>
            <ac:spMk id="12" creationId="{4369D922-153D-4163-AAC3-F9BC4375F9C2}"/>
          </ac:spMkLst>
        </pc:spChg>
        <pc:spChg chg="add mod">
          <ac:chgData name="Zhu Chengzhang" userId="55ead0e1b7946783" providerId="LiveId" clId="{48C84535-E2A6-42D6-AEEE-7B01D47FB22B}" dt="2019-03-19T03:29:18.342" v="2513" actId="1076"/>
          <ac:spMkLst>
            <pc:docMk/>
            <pc:sldMk cId="2842729353" sldId="424"/>
            <ac:spMk id="13" creationId="{0BDCFDEB-6168-447F-81EB-3BD93F77FDE9}"/>
          </ac:spMkLst>
        </pc:spChg>
        <pc:graphicFrameChg chg="del">
          <ac:chgData name="Zhu Chengzhang" userId="55ead0e1b7946783" providerId="LiveId" clId="{48C84535-E2A6-42D6-AEEE-7B01D47FB22B}" dt="2019-03-19T03:08:33.181" v="1885" actId="478"/>
          <ac:graphicFrameMkLst>
            <pc:docMk/>
            <pc:sldMk cId="2842729353" sldId="424"/>
            <ac:graphicFrameMk id="6" creationId="{BC441072-334D-424E-8311-36130B2C6861}"/>
          </ac:graphicFrameMkLst>
        </pc:graphicFrameChg>
        <pc:picChg chg="add del mod">
          <ac:chgData name="Zhu Chengzhang" userId="55ead0e1b7946783" providerId="LiveId" clId="{48C84535-E2A6-42D6-AEEE-7B01D47FB22B}" dt="2019-03-19T03:16:46.460" v="2184" actId="478"/>
          <ac:picMkLst>
            <pc:docMk/>
            <pc:sldMk cId="2842729353" sldId="424"/>
            <ac:picMk id="2" creationId="{52FA641A-4BDF-457B-B3B0-55A244024B36}"/>
          </ac:picMkLst>
        </pc:picChg>
        <pc:picChg chg="add del mod">
          <ac:chgData name="Zhu Chengzhang" userId="55ead0e1b7946783" providerId="LiveId" clId="{48C84535-E2A6-42D6-AEEE-7B01D47FB22B}" dt="2019-03-19T03:16:00.055" v="2177" actId="478"/>
          <ac:picMkLst>
            <pc:docMk/>
            <pc:sldMk cId="2842729353" sldId="424"/>
            <ac:picMk id="7" creationId="{78FC95CB-BEAE-496F-A284-8F7D2075D0B2}"/>
          </ac:picMkLst>
        </pc:picChg>
        <pc:picChg chg="add mod">
          <ac:chgData name="Zhu Chengzhang" userId="55ead0e1b7946783" providerId="LiveId" clId="{48C84535-E2A6-42D6-AEEE-7B01D47FB22B}" dt="2019-03-19T03:16:55.162" v="2190" actId="14100"/>
          <ac:picMkLst>
            <pc:docMk/>
            <pc:sldMk cId="2842729353" sldId="424"/>
            <ac:picMk id="9" creationId="{55E6BB29-2F92-4D98-9189-56C5D77CDD35}"/>
          </ac:picMkLst>
        </pc:picChg>
        <pc:picChg chg="add mod">
          <ac:chgData name="Zhu Chengzhang" userId="55ead0e1b7946783" providerId="LiveId" clId="{48C84535-E2A6-42D6-AEEE-7B01D47FB22B}" dt="2019-03-19T03:16:58.482" v="2193" actId="1076"/>
          <ac:picMkLst>
            <pc:docMk/>
            <pc:sldMk cId="2842729353" sldId="424"/>
            <ac:picMk id="10" creationId="{8E01A957-86F8-4D4C-B68B-F14D5C2374E8}"/>
          </ac:picMkLst>
        </pc:picChg>
      </pc:sldChg>
      <pc:sldChg chg="addSp delSp modSp add">
        <pc:chgData name="Zhu Chengzhang" userId="55ead0e1b7946783" providerId="LiveId" clId="{48C84535-E2A6-42D6-AEEE-7B01D47FB22B}" dt="2019-03-19T02:58:34.184" v="1494" actId="1076"/>
        <pc:sldMkLst>
          <pc:docMk/>
          <pc:sldMk cId="1345177148" sldId="435"/>
        </pc:sldMkLst>
        <pc:spChg chg="mod">
          <ac:chgData name="Zhu Chengzhang" userId="55ead0e1b7946783" providerId="LiveId" clId="{48C84535-E2A6-42D6-AEEE-7B01D47FB22B}" dt="2019-03-19T02:47:04.132" v="1113" actId="114"/>
          <ac:spMkLst>
            <pc:docMk/>
            <pc:sldMk cId="1345177148" sldId="435"/>
            <ac:spMk id="2" creationId="{24EE6FF3-6DFC-4C82-9C47-85D478083280}"/>
          </ac:spMkLst>
        </pc:spChg>
        <pc:picChg chg="del">
          <ac:chgData name="Zhu Chengzhang" userId="55ead0e1b7946783" providerId="LiveId" clId="{48C84535-E2A6-42D6-AEEE-7B01D47FB22B}" dt="2019-03-19T02:54:19.293" v="1114" actId="478"/>
          <ac:picMkLst>
            <pc:docMk/>
            <pc:sldMk cId="1345177148" sldId="435"/>
            <ac:picMk id="5" creationId="{40C8DA2A-E003-42C2-B19F-AB65452B2AA7}"/>
          </ac:picMkLst>
        </pc:picChg>
        <pc:picChg chg="add del mod">
          <ac:chgData name="Zhu Chengzhang" userId="55ead0e1b7946783" providerId="LiveId" clId="{48C84535-E2A6-42D6-AEEE-7B01D47FB22B}" dt="2019-03-19T02:58:27.070" v="1489" actId="478"/>
          <ac:picMkLst>
            <pc:docMk/>
            <pc:sldMk cId="1345177148" sldId="435"/>
            <ac:picMk id="6" creationId="{C9BAB66A-1D56-473C-B053-E0FF68A99479}"/>
          </ac:picMkLst>
        </pc:picChg>
        <pc:picChg chg="add mod">
          <ac:chgData name="Zhu Chengzhang" userId="55ead0e1b7946783" providerId="LiveId" clId="{48C84535-E2A6-42D6-AEEE-7B01D47FB22B}" dt="2019-03-19T02:58:34.184" v="1494" actId="1076"/>
          <ac:picMkLst>
            <pc:docMk/>
            <pc:sldMk cId="1345177148" sldId="435"/>
            <ac:picMk id="8" creationId="{DDEC80A2-8A22-4627-9171-16C956353CC8}"/>
          </ac:picMkLst>
        </pc:picChg>
      </pc:sldChg>
      <pc:sldChg chg="addSp delSp modSp add">
        <pc:chgData name="Zhu Chengzhang" userId="55ead0e1b7946783" providerId="LiveId" clId="{48C84535-E2A6-42D6-AEEE-7B01D47FB22B}" dt="2019-03-19T03:00:59.247" v="1500" actId="1076"/>
        <pc:sldMkLst>
          <pc:docMk/>
          <pc:sldMk cId="827174817" sldId="436"/>
        </pc:sldMkLst>
        <pc:spChg chg="mod">
          <ac:chgData name="Zhu Chengzhang" userId="55ead0e1b7946783" providerId="LiveId" clId="{48C84535-E2A6-42D6-AEEE-7B01D47FB22B}" dt="2019-03-19T02:56:44.202" v="1488" actId="20577"/>
          <ac:spMkLst>
            <pc:docMk/>
            <pc:sldMk cId="827174817" sldId="436"/>
            <ac:spMk id="2" creationId="{24EE6FF3-6DFC-4C82-9C47-85D478083280}"/>
          </ac:spMkLst>
        </pc:spChg>
        <pc:picChg chg="add mod">
          <ac:chgData name="Zhu Chengzhang" userId="55ead0e1b7946783" providerId="LiveId" clId="{48C84535-E2A6-42D6-AEEE-7B01D47FB22B}" dt="2019-03-19T03:00:59.247" v="1500" actId="1076"/>
          <ac:picMkLst>
            <pc:docMk/>
            <pc:sldMk cId="827174817" sldId="436"/>
            <ac:picMk id="5" creationId="{28CFB919-584F-4FF4-A9CF-2E1578ED4072}"/>
          </ac:picMkLst>
        </pc:picChg>
        <pc:picChg chg="del">
          <ac:chgData name="Zhu Chengzhang" userId="55ead0e1b7946783" providerId="LiveId" clId="{48C84535-E2A6-42D6-AEEE-7B01D47FB22B}" dt="2019-03-19T02:54:36.106" v="1119" actId="478"/>
          <ac:picMkLst>
            <pc:docMk/>
            <pc:sldMk cId="827174817" sldId="436"/>
            <ac:picMk id="6" creationId="{C9BAB66A-1D56-473C-B053-E0FF68A99479}"/>
          </ac:picMkLst>
        </pc:picChg>
      </pc:sldChg>
      <pc:sldChg chg="addSp delSp modSp add">
        <pc:chgData name="Zhu Chengzhang" userId="55ead0e1b7946783" providerId="LiveId" clId="{48C84535-E2A6-42D6-AEEE-7B01D47FB22B}" dt="2019-03-19T04:00:19.352" v="2598" actId="20577"/>
        <pc:sldMkLst>
          <pc:docMk/>
          <pc:sldMk cId="3854340125" sldId="440"/>
        </pc:sldMkLst>
        <pc:spChg chg="add mod">
          <ac:chgData name="Zhu Chengzhang" userId="55ead0e1b7946783" providerId="LiveId" clId="{48C84535-E2A6-42D6-AEEE-7B01D47FB22B}" dt="2019-03-19T04:00:19.352" v="2598" actId="20577"/>
          <ac:spMkLst>
            <pc:docMk/>
            <pc:sldMk cId="3854340125" sldId="440"/>
            <ac:spMk id="8" creationId="{D82A47E6-DC1D-4312-A829-29CB564531B0}"/>
          </ac:spMkLst>
        </pc:spChg>
        <pc:spChg chg="del">
          <ac:chgData name="Zhu Chengzhang" userId="55ead0e1b7946783" providerId="LiveId" clId="{48C84535-E2A6-42D6-AEEE-7B01D47FB22B}" dt="2019-03-19T03:22:29.012" v="2330" actId="478"/>
          <ac:spMkLst>
            <pc:docMk/>
            <pc:sldMk cId="3854340125" sldId="440"/>
            <ac:spMk id="11" creationId="{C4390FCB-3A37-4BF5-B016-43237A083820}"/>
          </ac:spMkLst>
        </pc:spChg>
        <pc:spChg chg="del">
          <ac:chgData name="Zhu Chengzhang" userId="55ead0e1b7946783" providerId="LiveId" clId="{48C84535-E2A6-42D6-AEEE-7B01D47FB22B}" dt="2019-03-19T03:22:29.012" v="2330" actId="478"/>
          <ac:spMkLst>
            <pc:docMk/>
            <pc:sldMk cId="3854340125" sldId="440"/>
            <ac:spMk id="12" creationId="{4369D922-153D-4163-AAC3-F9BC4375F9C2}"/>
          </ac:spMkLst>
        </pc:spChg>
        <pc:picChg chg="add del mod modCrop">
          <ac:chgData name="Zhu Chengzhang" userId="55ead0e1b7946783" providerId="LiveId" clId="{48C84535-E2A6-42D6-AEEE-7B01D47FB22B}" dt="2019-03-19T03:58:49.352" v="2515" actId="478"/>
          <ac:picMkLst>
            <pc:docMk/>
            <pc:sldMk cId="3854340125" sldId="440"/>
            <ac:picMk id="2" creationId="{1DD72A75-D38D-4DD9-B417-110A2777E8CF}"/>
          </ac:picMkLst>
        </pc:picChg>
        <pc:picChg chg="add mod">
          <ac:chgData name="Zhu Chengzhang" userId="55ead0e1b7946783" providerId="LiveId" clId="{48C84535-E2A6-42D6-AEEE-7B01D47FB22B}" dt="2019-03-19T03:58:53.789" v="2517" actId="14100"/>
          <ac:picMkLst>
            <pc:docMk/>
            <pc:sldMk cId="3854340125" sldId="440"/>
            <ac:picMk id="5" creationId="{6AB9915B-B2D7-44EA-9467-BF85A721A816}"/>
          </ac:picMkLst>
        </pc:picChg>
        <pc:picChg chg="del">
          <ac:chgData name="Zhu Chengzhang" userId="55ead0e1b7946783" providerId="LiveId" clId="{48C84535-E2A6-42D6-AEEE-7B01D47FB22B}" dt="2019-03-19T03:22:24.352" v="2328" actId="478"/>
          <ac:picMkLst>
            <pc:docMk/>
            <pc:sldMk cId="3854340125" sldId="440"/>
            <ac:picMk id="9" creationId="{55E6BB29-2F92-4D98-9189-56C5D77CDD35}"/>
          </ac:picMkLst>
        </pc:picChg>
        <pc:picChg chg="del">
          <ac:chgData name="Zhu Chengzhang" userId="55ead0e1b7946783" providerId="LiveId" clId="{48C84535-E2A6-42D6-AEEE-7B01D47FB22B}" dt="2019-03-19T03:22:26.141" v="2329" actId="478"/>
          <ac:picMkLst>
            <pc:docMk/>
            <pc:sldMk cId="3854340125" sldId="440"/>
            <ac:picMk id="10" creationId="{8E01A957-86F8-4D4C-B68B-F14D5C2374E8}"/>
          </ac:picMkLst>
        </pc:picChg>
      </pc:sldChg>
      <pc:sldMasterChg chg="modSldLayout">
        <pc:chgData name="Zhu Chengzhang" userId="55ead0e1b7946783" providerId="LiveId" clId="{48C84535-E2A6-42D6-AEEE-7B01D47FB22B}" dt="2019-03-18T19:46:37.345" v="7" actId="20577"/>
        <pc:sldMasterMkLst>
          <pc:docMk/>
          <pc:sldMasterMk cId="0" sldId="2147483648"/>
        </pc:sldMasterMkLst>
        <pc:sldLayoutChg chg="modSp">
          <pc:chgData name="Zhu Chengzhang" userId="55ead0e1b7946783" providerId="LiveId" clId="{48C84535-E2A6-42D6-AEEE-7B01D47FB22B}" dt="2019-03-18T19:46:32.085" v="4" actId="20577"/>
          <pc:sldLayoutMkLst>
            <pc:docMk/>
            <pc:sldMasterMk cId="0" sldId="2147483648"/>
            <pc:sldLayoutMk cId="0" sldId="2147483671"/>
          </pc:sldLayoutMkLst>
          <pc:spChg chg="mod">
            <ac:chgData name="Zhu Chengzhang" userId="55ead0e1b7946783" providerId="LiveId" clId="{48C84535-E2A6-42D6-AEEE-7B01D47FB22B}" dt="2019-03-18T19:46:32.085" v="4" actId="20577"/>
            <ac:spMkLst>
              <pc:docMk/>
              <pc:sldMasterMk cId="0" sldId="2147483648"/>
              <pc:sldLayoutMk cId="0" sldId="2147483671"/>
              <ac:spMk id="4" creationId="{00000000-0000-0000-0000-000000000000}"/>
            </ac:spMkLst>
          </pc:spChg>
        </pc:sldLayoutChg>
        <pc:sldLayoutChg chg="modSp">
          <pc:chgData name="Zhu Chengzhang" userId="55ead0e1b7946783" providerId="LiveId" clId="{48C84535-E2A6-42D6-AEEE-7B01D47FB22B}" dt="2019-03-18T19:46:37.345" v="7" actId="20577"/>
          <pc:sldLayoutMkLst>
            <pc:docMk/>
            <pc:sldMasterMk cId="0" sldId="2147483648"/>
            <pc:sldLayoutMk cId="0" sldId="2147483672"/>
          </pc:sldLayoutMkLst>
          <pc:spChg chg="mod">
            <ac:chgData name="Zhu Chengzhang" userId="55ead0e1b7946783" providerId="LiveId" clId="{48C84535-E2A6-42D6-AEEE-7B01D47FB22B}" dt="2019-03-18T19:46:37.345" v="7" actId="20577"/>
            <ac:spMkLst>
              <pc:docMk/>
              <pc:sldMasterMk cId="0" sldId="2147483648"/>
              <pc:sldLayoutMk cId="0" sldId="2147483672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8196-2D2F-48C6-9339-DBE1FCA177AD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A649-D98F-413F-87B0-735E6785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4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5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aseline="0" dirty="0">
                <a:solidFill>
                  <a:schemeClr val="bg1"/>
                </a:solidFill>
              </a:rPr>
              <a:t>2 Apr</a:t>
            </a:r>
            <a:r>
              <a:rPr lang="en-US" baseline="0" dirty="0">
                <a:solidFill>
                  <a:schemeClr val="bg1"/>
                </a:solidFill>
              </a:rPr>
              <a:t> 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cs typeface="+mn-cs"/>
              </a:rPr>
              <a:t>Chengzhang Zhu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2 Apr </a:t>
            </a:r>
            <a:r>
              <a:rPr lang="en-US" baseline="0" dirty="0">
                <a:solidFill>
                  <a:schemeClr val="bg1"/>
                </a:solidFill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cs typeface="+mn-cs"/>
              </a:rPr>
              <a:t>Chengzhang Zhu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785764"/>
            <a:ext cx="7772400" cy="8382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on-IID Representation Learning for Complex Data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85315" y="4005064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Chengzhang Zhu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26735" y="4653136"/>
            <a:ext cx="3938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Advanced Analytics Institute</a:t>
            </a:r>
          </a:p>
          <a:p>
            <a:pPr algn="ctr"/>
            <a:r>
              <a:rPr lang="en-US" sz="2000" dirty="0"/>
              <a:t>University of Technology Sydney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457200" y="1124465"/>
            <a:ext cx="317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eterogeneity Learning</a:t>
            </a:r>
            <a:endParaRPr 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11740-89E9-4876-8E79-3F7EAC5A0CB4}"/>
              </a:ext>
            </a:extLst>
          </p:cNvPr>
          <p:cNvSpPr txBox="1"/>
          <p:nvPr/>
        </p:nvSpPr>
        <p:spPr>
          <a:xfrm>
            <a:off x="467243" y="1621733"/>
            <a:ext cx="25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Construct Kernel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E628B1B-08FE-49D3-B839-279710CAC549}"/>
                  </a:ext>
                </a:extLst>
              </p:cNvPr>
              <p:cNvSpPr txBox="1"/>
              <p:nvPr/>
            </p:nvSpPr>
            <p:spPr>
              <a:xfrm>
                <a:off x="467243" y="3581187"/>
                <a:ext cx="8291263" cy="180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Using  various kernel functions for the value-to-class coupling spaces, a set of kernel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n-lt"/>
                  </a:rPr>
                  <a:t> can be obtained. Further, a set of transformation matrices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n-lt"/>
                  </a:rPr>
                  <a:t> can be learned to guarantee that the space of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</a:rPr>
                  <a:t>-</a:t>
                </a:r>
                <a:r>
                  <a:rPr lang="en-US" sz="2000" dirty="0" err="1">
                    <a:latin typeface="+mn-lt"/>
                  </a:rPr>
                  <a:t>th</a:t>
                </a:r>
                <a:r>
                  <a:rPr lang="en-US" sz="2000" dirty="0">
                    <a:latin typeface="+mn-lt"/>
                  </a:rPr>
                  <a:t> transformed kernel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>
                    <a:latin typeface="+mn-lt"/>
                  </a:rPr>
                  <a:t> only contains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</a:rPr>
                  <a:t>-</a:t>
                </a:r>
                <a:r>
                  <a:rPr lang="en-US" sz="2000" dirty="0" err="1">
                    <a:latin typeface="+mn-lt"/>
                  </a:rPr>
                  <a:t>th</a:t>
                </a:r>
                <a:r>
                  <a:rPr lang="en-US" sz="2000" dirty="0">
                    <a:latin typeface="+mn-lt"/>
                  </a:rPr>
                  <a:t> kernel sensitive information, where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is defined as: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E628B1B-08FE-49D3-B839-279710CAC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3" y="3581187"/>
                <a:ext cx="8291263" cy="1801519"/>
              </a:xfrm>
              <a:prstGeom prst="rect">
                <a:avLst/>
              </a:prstGeom>
              <a:blipFill>
                <a:blip r:embed="rId2"/>
                <a:stretch>
                  <a:fillRect l="-809" t="-1689" r="-1250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3E57B609-C7BB-41F2-9566-A66973B9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60" y="2042559"/>
            <a:ext cx="5868875" cy="153862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00897D6-5677-4E75-9B92-72C839C7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517511"/>
            <a:ext cx="186695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533903" y="861930"/>
            <a:ext cx="219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Metric Learning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18385-1F9A-47BE-9766-98244DF2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25" y="1956844"/>
            <a:ext cx="4514850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FB1AAF-3627-4B94-B2BF-34C95EE1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85" y="2886932"/>
            <a:ext cx="1895475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DFFD0F-3E7A-4016-9018-8B7DAE319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118" y="3988911"/>
            <a:ext cx="2362200" cy="771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B49BF9-BCF9-4B9A-B756-94C5BAE0C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805" y="4178970"/>
            <a:ext cx="3686175" cy="1581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88C5-B364-41B1-A9A7-3BAE2DCA2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796" y="5451745"/>
            <a:ext cx="1609725" cy="571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982E3D-F936-4105-B691-CA699C0A372E}"/>
              </a:ext>
            </a:extLst>
          </p:cNvPr>
          <p:cNvSpPr txBox="1"/>
          <p:nvPr/>
        </p:nvSpPr>
        <p:spPr>
          <a:xfrm>
            <a:off x="570887" y="13022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</a:t>
            </a:r>
            <a:r>
              <a:rPr lang="en-US" altLang="zh-CN" dirty="0">
                <a:latin typeface="+mn-lt"/>
              </a:rPr>
              <a:t>he distance between two categorical data in a kernel space then equals to a squared </a:t>
            </a:r>
            <a:r>
              <a:rPr lang="en-US" altLang="zh-CN" dirty="0" err="1">
                <a:latin typeface="+mn-lt"/>
              </a:rPr>
              <a:t>Mahalanobis</a:t>
            </a:r>
            <a:r>
              <a:rPr lang="en-US" altLang="zh-CN" dirty="0">
                <a:latin typeface="+mn-lt"/>
              </a:rPr>
              <a:t> distance:</a:t>
            </a:r>
            <a:endParaRPr lang="en-US" dirty="0"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F3772E-F629-435A-8F8C-3AA56D56F0C2}"/>
              </a:ext>
            </a:extLst>
          </p:cNvPr>
          <p:cNvSpPr txBox="1"/>
          <p:nvPr/>
        </p:nvSpPr>
        <p:spPr>
          <a:xfrm>
            <a:off x="570887" y="236759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distance metric between two categorical data is defined by a linear combination of base distance measures from heterogeneous kernel spaces: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E9D1AB-895B-4E08-B92D-5582E00FFDEF}"/>
                  </a:ext>
                </a:extLst>
              </p:cNvPr>
              <p:cNvSpPr txBox="1"/>
              <p:nvPr/>
            </p:nvSpPr>
            <p:spPr>
              <a:xfrm>
                <a:off x="553941" y="3755655"/>
                <a:ext cx="7948330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With a positive semi-definite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calculated as :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EE9D1AB-895B-4E08-B92D-5582E00FF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1" y="3755655"/>
                <a:ext cx="7948330" cy="395686"/>
              </a:xfrm>
              <a:prstGeom prst="rect">
                <a:avLst/>
              </a:prstGeom>
              <a:blipFill>
                <a:blip r:embed="rId7"/>
                <a:stretch>
                  <a:fillRect l="-69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8C3276-C064-436B-AC26-0182515A78A7}"/>
                  </a:ext>
                </a:extLst>
              </p:cNvPr>
              <p:cNvSpPr txBox="1"/>
              <p:nvPr/>
            </p:nvSpPr>
            <p:spPr>
              <a:xfrm>
                <a:off x="570887" y="4638977"/>
                <a:ext cx="278563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8C3276-C064-436B-AC26-0182515A7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7" y="4638977"/>
                <a:ext cx="2785634" cy="391646"/>
              </a:xfrm>
              <a:prstGeom prst="rect">
                <a:avLst/>
              </a:prstGeom>
              <a:blipFill>
                <a:blip r:embed="rId8"/>
                <a:stretch>
                  <a:fillRect l="-1969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ABAB987-022D-479C-A681-C3B80A5B61C2}"/>
              </a:ext>
            </a:extLst>
          </p:cNvPr>
          <p:cNvSpPr txBox="1"/>
          <p:nvPr/>
        </p:nvSpPr>
        <p:spPr>
          <a:xfrm>
            <a:off x="570887" y="5099640"/>
            <a:ext cx="34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The distance can be represented as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A71C8D6-8BA2-491A-87DD-C56EF4C6CE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367" y="6007665"/>
            <a:ext cx="3505200" cy="381000"/>
          </a:xfrm>
          <a:prstGeom prst="rect">
            <a:avLst/>
          </a:prstGeom>
        </p:spPr>
      </p:pic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BA450A36-A687-4F2E-9217-7243528A36AD}"/>
              </a:ext>
            </a:extLst>
          </p:cNvPr>
          <p:cNvSpPr/>
          <p:nvPr/>
        </p:nvSpPr>
        <p:spPr>
          <a:xfrm>
            <a:off x="2928200" y="5210950"/>
            <a:ext cx="2608759" cy="420461"/>
          </a:xfrm>
          <a:custGeom>
            <a:avLst/>
            <a:gdLst>
              <a:gd name="connsiteX0" fmla="*/ 4105 w 2608759"/>
              <a:gd name="connsiteY0" fmla="*/ 420461 h 420461"/>
              <a:gd name="connsiteX1" fmla="*/ 41050 w 2608759"/>
              <a:gd name="connsiteY1" fmla="*/ 309624 h 420461"/>
              <a:gd name="connsiteX2" fmla="*/ 299668 w 2608759"/>
              <a:gd name="connsiteY2" fmla="*/ 226497 h 420461"/>
              <a:gd name="connsiteX3" fmla="*/ 1066286 w 2608759"/>
              <a:gd name="connsiteY3" fmla="*/ 217261 h 420461"/>
              <a:gd name="connsiteX4" fmla="*/ 2091523 w 2608759"/>
              <a:gd name="connsiteY4" fmla="*/ 189551 h 420461"/>
              <a:gd name="connsiteX5" fmla="*/ 2608759 w 2608759"/>
              <a:gd name="connsiteY5" fmla="*/ 4824 h 42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8759" h="420461">
                <a:moveTo>
                  <a:pt x="4105" y="420461"/>
                </a:moveTo>
                <a:cubicBezTo>
                  <a:pt x="-2053" y="381206"/>
                  <a:pt x="-8211" y="341951"/>
                  <a:pt x="41050" y="309624"/>
                </a:cubicBezTo>
                <a:cubicBezTo>
                  <a:pt x="90311" y="277297"/>
                  <a:pt x="128795" y="241891"/>
                  <a:pt x="299668" y="226497"/>
                </a:cubicBezTo>
                <a:cubicBezTo>
                  <a:pt x="470541" y="211103"/>
                  <a:pt x="1066286" y="217261"/>
                  <a:pt x="1066286" y="217261"/>
                </a:cubicBezTo>
                <a:cubicBezTo>
                  <a:pt x="1364928" y="211103"/>
                  <a:pt x="1834444" y="224957"/>
                  <a:pt x="2091523" y="189551"/>
                </a:cubicBezTo>
                <a:cubicBezTo>
                  <a:pt x="2348602" y="154145"/>
                  <a:pt x="2474832" y="-32122"/>
                  <a:pt x="2608759" y="482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64574E89-FD88-442D-A594-D49459D38260}"/>
              </a:ext>
            </a:extLst>
          </p:cNvPr>
          <p:cNvSpPr/>
          <p:nvPr/>
        </p:nvSpPr>
        <p:spPr>
          <a:xfrm>
            <a:off x="3153183" y="5890029"/>
            <a:ext cx="370249" cy="350308"/>
          </a:xfrm>
          <a:custGeom>
            <a:avLst/>
            <a:gdLst>
              <a:gd name="connsiteX0" fmla="*/ 794 w 370249"/>
              <a:gd name="connsiteY0" fmla="*/ 0 h 350308"/>
              <a:gd name="connsiteX1" fmla="*/ 19267 w 370249"/>
              <a:gd name="connsiteY1" fmla="*/ 230909 h 350308"/>
              <a:gd name="connsiteX2" fmla="*/ 130103 w 370249"/>
              <a:gd name="connsiteY2" fmla="*/ 341745 h 350308"/>
              <a:gd name="connsiteX3" fmla="*/ 324067 w 370249"/>
              <a:gd name="connsiteY3" fmla="*/ 341745 h 350308"/>
              <a:gd name="connsiteX4" fmla="*/ 370249 w 370249"/>
              <a:gd name="connsiteY4" fmla="*/ 332509 h 35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49" h="350308">
                <a:moveTo>
                  <a:pt x="794" y="0"/>
                </a:moveTo>
                <a:cubicBezTo>
                  <a:pt x="-745" y="86976"/>
                  <a:pt x="-2284" y="173952"/>
                  <a:pt x="19267" y="230909"/>
                </a:cubicBezTo>
                <a:cubicBezTo>
                  <a:pt x="40818" y="287866"/>
                  <a:pt x="79303" y="323272"/>
                  <a:pt x="130103" y="341745"/>
                </a:cubicBezTo>
                <a:cubicBezTo>
                  <a:pt x="180903" y="360218"/>
                  <a:pt x="284043" y="343284"/>
                  <a:pt x="324067" y="341745"/>
                </a:cubicBezTo>
                <a:cubicBezTo>
                  <a:pt x="364091" y="340206"/>
                  <a:pt x="367170" y="336357"/>
                  <a:pt x="370249" y="3325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14671" y="1123975"/>
            <a:ext cx="219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Metric Learning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DB17B27-7B62-42BF-9268-F74DD743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6710"/>
            <a:ext cx="4795547" cy="262908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E2D7298-025E-4826-AD10-A8426CECF5B8}"/>
              </a:ext>
            </a:extLst>
          </p:cNvPr>
          <p:cNvSpPr txBox="1"/>
          <p:nvPr/>
        </p:nvSpPr>
        <p:spPr>
          <a:xfrm>
            <a:off x="611560" y="1772816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Objective function: 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36A561D-C7C4-4C6D-B4EE-CB33CB92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5215499"/>
            <a:ext cx="2990850" cy="981075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5EBB7AE-86E9-480C-9227-15684A8DCD9E}"/>
              </a:ext>
            </a:extLst>
          </p:cNvPr>
          <p:cNvCxnSpPr/>
          <p:nvPr/>
        </p:nvCxnSpPr>
        <p:spPr>
          <a:xfrm>
            <a:off x="3419872" y="4437112"/>
            <a:ext cx="32403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68B113B-C647-44DD-96B9-2A8086268401}"/>
              </a:ext>
            </a:extLst>
          </p:cNvPr>
          <p:cNvGrpSpPr/>
          <p:nvPr/>
        </p:nvGrpSpPr>
        <p:grpSpPr>
          <a:xfrm>
            <a:off x="179512" y="4433238"/>
            <a:ext cx="2782651" cy="1473522"/>
            <a:chOff x="457200" y="4835798"/>
            <a:chExt cx="2782651" cy="147352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CDCCDDA-CEC9-4002-9CDA-02351396618E}"/>
                </a:ext>
              </a:extLst>
            </p:cNvPr>
            <p:cNvSpPr txBox="1"/>
            <p:nvPr/>
          </p:nvSpPr>
          <p:spPr>
            <a:xfrm>
              <a:off x="575556" y="4996245"/>
              <a:ext cx="2664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n-lt"/>
                </a:rPr>
                <a:t>Force the distance between objects from different classes large than a margin</a:t>
              </a:r>
            </a:p>
          </p:txBody>
        </p:sp>
        <p:sp>
          <p:nvSpPr>
            <p:cNvPr id="27" name="圆角矩形 9">
              <a:extLst>
                <a:ext uri="{FF2B5EF4-FFF2-40B4-BE49-F238E27FC236}">
                  <a16:creationId xmlns:a16="http://schemas.microsoft.com/office/drawing/2014/main" id="{FED73A23-08C0-40C8-996E-78DC001A3F9C}"/>
                </a:ext>
              </a:extLst>
            </p:cNvPr>
            <p:cNvSpPr/>
            <p:nvPr/>
          </p:nvSpPr>
          <p:spPr>
            <a:xfrm>
              <a:off x="457200" y="4835798"/>
              <a:ext cx="2602632" cy="14735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E1A638B2-3BCF-48BB-9B64-83109C2BDC20}"/>
              </a:ext>
            </a:extLst>
          </p:cNvPr>
          <p:cNvSpPr/>
          <p:nvPr/>
        </p:nvSpPr>
        <p:spPr>
          <a:xfrm>
            <a:off x="2770909" y="4498109"/>
            <a:ext cx="655782" cy="304800"/>
          </a:xfrm>
          <a:custGeom>
            <a:avLst/>
            <a:gdLst>
              <a:gd name="connsiteX0" fmla="*/ 0 w 655782"/>
              <a:gd name="connsiteY0" fmla="*/ 304800 h 304800"/>
              <a:gd name="connsiteX1" fmla="*/ 655782 w 655782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5782" h="304800">
                <a:moveTo>
                  <a:pt x="0" y="304800"/>
                </a:moveTo>
                <a:cubicBezTo>
                  <a:pt x="267085" y="193194"/>
                  <a:pt x="534170" y="81588"/>
                  <a:pt x="6557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EF4D8B-539F-4AC3-B8E1-3039FC027C8D}"/>
              </a:ext>
            </a:extLst>
          </p:cNvPr>
          <p:cNvCxnSpPr/>
          <p:nvPr/>
        </p:nvCxnSpPr>
        <p:spPr>
          <a:xfrm>
            <a:off x="5220072" y="2924944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A891069-724E-4EB4-A4FE-00FCEC9193EB}"/>
              </a:ext>
            </a:extLst>
          </p:cNvPr>
          <p:cNvSpPr txBox="1"/>
          <p:nvPr/>
        </p:nvSpPr>
        <p:spPr>
          <a:xfrm>
            <a:off x="6735412" y="1772816"/>
            <a:ext cx="219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Selecting the kernels for their sensitive data distribution</a:t>
            </a:r>
          </a:p>
        </p:txBody>
      </p:sp>
      <p:sp>
        <p:nvSpPr>
          <p:cNvPr id="31" name="圆角矩形 15">
            <a:extLst>
              <a:ext uri="{FF2B5EF4-FFF2-40B4-BE49-F238E27FC236}">
                <a16:creationId xmlns:a16="http://schemas.microsoft.com/office/drawing/2014/main" id="{785360CC-39AE-41C7-AACA-321F121750C5}"/>
              </a:ext>
            </a:extLst>
          </p:cNvPr>
          <p:cNvSpPr/>
          <p:nvPr/>
        </p:nvSpPr>
        <p:spPr>
          <a:xfrm>
            <a:off x="6647303" y="1747862"/>
            <a:ext cx="2270916" cy="995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 16">
            <a:extLst>
              <a:ext uri="{FF2B5EF4-FFF2-40B4-BE49-F238E27FC236}">
                <a16:creationId xmlns:a16="http://schemas.microsoft.com/office/drawing/2014/main" id="{359856A1-ECCE-4471-82A6-CE5244A9AEE4}"/>
              </a:ext>
            </a:extLst>
          </p:cNvPr>
          <p:cNvSpPr/>
          <p:nvPr/>
        </p:nvSpPr>
        <p:spPr>
          <a:xfrm>
            <a:off x="5712643" y="2743200"/>
            <a:ext cx="1304119" cy="480799"/>
          </a:xfrm>
          <a:custGeom>
            <a:avLst/>
            <a:gdLst>
              <a:gd name="connsiteX0" fmla="*/ 1291472 w 1304119"/>
              <a:gd name="connsiteY0" fmla="*/ 0 h 480799"/>
              <a:gd name="connsiteX1" fmla="*/ 1263192 w 1304119"/>
              <a:gd name="connsiteY1" fmla="*/ 75414 h 480799"/>
              <a:gd name="connsiteX2" fmla="*/ 952108 w 1304119"/>
              <a:gd name="connsiteY2" fmla="*/ 377072 h 480799"/>
              <a:gd name="connsiteX3" fmla="*/ 537328 w 1304119"/>
              <a:gd name="connsiteY3" fmla="*/ 480767 h 480799"/>
              <a:gd name="connsiteX4" fmla="*/ 131976 w 1304119"/>
              <a:gd name="connsiteY4" fmla="*/ 386499 h 480799"/>
              <a:gd name="connsiteX5" fmla="*/ 0 w 1304119"/>
              <a:gd name="connsiteY5" fmla="*/ 245097 h 48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4119" h="480799">
                <a:moveTo>
                  <a:pt x="1291472" y="0"/>
                </a:moveTo>
                <a:cubicBezTo>
                  <a:pt x="1305612" y="6284"/>
                  <a:pt x="1319753" y="12569"/>
                  <a:pt x="1263192" y="75414"/>
                </a:cubicBezTo>
                <a:cubicBezTo>
                  <a:pt x="1206631" y="138259"/>
                  <a:pt x="1073085" y="309513"/>
                  <a:pt x="952108" y="377072"/>
                </a:cubicBezTo>
                <a:cubicBezTo>
                  <a:pt x="831131" y="444631"/>
                  <a:pt x="674017" y="479196"/>
                  <a:pt x="537328" y="480767"/>
                </a:cubicBezTo>
                <a:cubicBezTo>
                  <a:pt x="400639" y="482338"/>
                  <a:pt x="221531" y="425777"/>
                  <a:pt x="131976" y="386499"/>
                </a:cubicBezTo>
                <a:cubicBezTo>
                  <a:pt x="42421" y="347221"/>
                  <a:pt x="17283" y="276520"/>
                  <a:pt x="0" y="2450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273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Theoretical Analysis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248B5D-7B13-4121-B555-4E4E06675A5B}"/>
              </a:ext>
            </a:extLst>
          </p:cNvPr>
          <p:cNvSpPr txBox="1"/>
          <p:nvPr/>
        </p:nvSpPr>
        <p:spPr>
          <a:xfrm>
            <a:off x="683568" y="1772816"/>
            <a:ext cx="3015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Generalization Error Bound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06B1EB-30B1-40D7-A1D0-D83DD646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276872"/>
            <a:ext cx="5353050" cy="11049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3E279ED-8AB4-41B2-8329-074A4DD999A4}"/>
              </a:ext>
            </a:extLst>
          </p:cNvPr>
          <p:cNvSpPr txBox="1"/>
          <p:nvPr/>
        </p:nvSpPr>
        <p:spPr>
          <a:xfrm>
            <a:off x="686520" y="3485718"/>
            <a:ext cx="1926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AE5985-F27F-4256-B8CD-BFD40BD69A5B}"/>
                  </a:ext>
                </a:extLst>
              </p:cNvPr>
              <p:cNvSpPr txBox="1"/>
              <p:nvPr/>
            </p:nvSpPr>
            <p:spPr>
              <a:xfrm>
                <a:off x="1251744" y="3989774"/>
                <a:ext cx="4009046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𝑚𝑣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𝑠𝑡𝑒𝑝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AE5985-F27F-4256-B8CD-BFD40BD6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44" y="3989774"/>
                <a:ext cx="4009046" cy="410497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8C1EADB-B32C-47F9-8204-637154928E3F}"/>
              </a:ext>
            </a:extLst>
          </p:cNvPr>
          <p:cNvSpPr txBox="1"/>
          <p:nvPr/>
        </p:nvSpPr>
        <p:spPr>
          <a:xfrm>
            <a:off x="683568" y="4696160"/>
            <a:ext cx="2022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05828F-D689-40C2-ADAC-3838A95347CA}"/>
                  </a:ext>
                </a:extLst>
              </p:cNvPr>
              <p:cNvSpPr txBox="1"/>
              <p:nvPr/>
            </p:nvSpPr>
            <p:spPr>
              <a:xfrm>
                <a:off x="1187624" y="5198620"/>
                <a:ext cx="1304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05828F-D689-40C2-ADAC-3838A9534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198620"/>
                <a:ext cx="130403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35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5156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Representation Performance of HELIC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53A23B-8DEB-448B-8338-229E13C5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" y="1655173"/>
            <a:ext cx="7524328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426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Representation Q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uality</a:t>
            </a:r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of HELIC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8A9A33-AF85-482E-9B1B-23BAF6F5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92458"/>
            <a:ext cx="5625691" cy="453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357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lassification Performance</a:t>
            </a:r>
            <a:endParaRPr 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5C6CC6-E48A-4A88-9E41-FD295C28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2" y="1711448"/>
            <a:ext cx="4098398" cy="46424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D1E703-0058-4F89-81FC-D3E521258874}"/>
              </a:ext>
            </a:extLst>
          </p:cNvPr>
          <p:cNvSpPr txBox="1"/>
          <p:nvPr/>
        </p:nvSpPr>
        <p:spPr>
          <a:xfrm>
            <a:off x="4932040" y="3140968"/>
            <a:ext cx="3636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HC</a:t>
            </a:r>
            <a:r>
              <a:rPr lang="zh-CN" altLang="en-US" dirty="0"/>
              <a:t>：</a:t>
            </a:r>
            <a:r>
              <a:rPr lang="en-US" altLang="zh-CN" dirty="0"/>
              <a:t>only learn the hierarchical couplings.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HELIC: learn both hierarchical couplings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338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Flexibility of HELIC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0A49DB-AA6F-4F16-9847-C6B03743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53"/>
            <a:ext cx="9003999" cy="25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260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calability</a:t>
            </a:r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of HELIC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D2F555-F464-47E7-BC6D-A10D1C96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844824"/>
            <a:ext cx="6181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260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calability</a:t>
            </a:r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of HELIC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046DA5-F4E9-4B92-9410-C73E9AAEB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/>
          <a:stretch/>
        </p:blipFill>
        <p:spPr>
          <a:xfrm>
            <a:off x="0" y="2302536"/>
            <a:ext cx="9144000" cy="27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en-US" altLang="zh-CN" sz="2800" dirty="0"/>
              <a:t>lassic Assumption – </a:t>
            </a:r>
            <a:r>
              <a:rPr lang="en-US" altLang="zh-CN" sz="2800" dirty="0" err="1"/>
              <a:t>IIDness</a:t>
            </a:r>
            <a:r>
              <a:rPr lang="en-US" altLang="zh-CN" sz="2800" dirty="0"/>
              <a:t> &amp; IID Learning</a:t>
            </a:r>
            <a:endParaRPr lang="en-US" sz="28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E87B88D-80DD-4A66-B2F9-F726069531D3}"/>
              </a:ext>
            </a:extLst>
          </p:cNvPr>
          <p:cNvSpPr/>
          <p:nvPr/>
        </p:nvSpPr>
        <p:spPr>
          <a:xfrm>
            <a:off x="1115616" y="2960948"/>
            <a:ext cx="2520280" cy="25202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A6BBB23-790E-4CA3-8108-B87BB4BCA536}"/>
              </a:ext>
            </a:extLst>
          </p:cNvPr>
          <p:cNvSpPr/>
          <p:nvPr/>
        </p:nvSpPr>
        <p:spPr>
          <a:xfrm>
            <a:off x="2735796" y="4581128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五边形 4">
            <a:extLst>
              <a:ext uri="{FF2B5EF4-FFF2-40B4-BE49-F238E27FC236}">
                <a16:creationId xmlns:a16="http://schemas.microsoft.com/office/drawing/2014/main" id="{20A5C8CC-B036-4E1A-9B8B-A9B3CFACD14F}"/>
              </a:ext>
            </a:extLst>
          </p:cNvPr>
          <p:cNvSpPr/>
          <p:nvPr/>
        </p:nvSpPr>
        <p:spPr>
          <a:xfrm>
            <a:off x="1583668" y="4221088"/>
            <a:ext cx="216024" cy="216024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9504D379-8F66-4322-9EAE-96DA8C3AC8C5}"/>
              </a:ext>
            </a:extLst>
          </p:cNvPr>
          <p:cNvSpPr/>
          <p:nvPr/>
        </p:nvSpPr>
        <p:spPr>
          <a:xfrm>
            <a:off x="2483768" y="3429000"/>
            <a:ext cx="216024" cy="216024"/>
          </a:xfrm>
          <a:prstGeom prst="star5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E9971BF-B121-43EA-A68B-0E9EBDDAAD61}"/>
              </a:ext>
            </a:extLst>
          </p:cNvPr>
          <p:cNvSpPr/>
          <p:nvPr/>
        </p:nvSpPr>
        <p:spPr>
          <a:xfrm>
            <a:off x="1682496" y="3505200"/>
            <a:ext cx="774192" cy="707136"/>
          </a:xfrm>
          <a:custGeom>
            <a:avLst/>
            <a:gdLst>
              <a:gd name="connsiteX0" fmla="*/ 774192 w 774192"/>
              <a:gd name="connsiteY0" fmla="*/ 0 h 707136"/>
              <a:gd name="connsiteX1" fmla="*/ 469392 w 774192"/>
              <a:gd name="connsiteY1" fmla="*/ 91440 h 707136"/>
              <a:gd name="connsiteX2" fmla="*/ 231648 w 774192"/>
              <a:gd name="connsiteY2" fmla="*/ 237744 h 707136"/>
              <a:gd name="connsiteX3" fmla="*/ 79248 w 774192"/>
              <a:gd name="connsiteY3" fmla="*/ 438912 h 707136"/>
              <a:gd name="connsiteX4" fmla="*/ 0 w 774192"/>
              <a:gd name="connsiteY4" fmla="*/ 707136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192" h="707136">
                <a:moveTo>
                  <a:pt x="774192" y="0"/>
                </a:moveTo>
                <a:cubicBezTo>
                  <a:pt x="667004" y="25908"/>
                  <a:pt x="559816" y="51816"/>
                  <a:pt x="469392" y="91440"/>
                </a:cubicBezTo>
                <a:cubicBezTo>
                  <a:pt x="378968" y="131064"/>
                  <a:pt x="296672" y="179832"/>
                  <a:pt x="231648" y="237744"/>
                </a:cubicBezTo>
                <a:cubicBezTo>
                  <a:pt x="166624" y="295656"/>
                  <a:pt x="117856" y="360680"/>
                  <a:pt x="79248" y="438912"/>
                </a:cubicBezTo>
                <a:cubicBezTo>
                  <a:pt x="40640" y="517144"/>
                  <a:pt x="20320" y="612140"/>
                  <a:pt x="0" y="707136"/>
                </a:cubicBezTo>
              </a:path>
            </a:pathLst>
          </a:custGeom>
          <a:noFill/>
          <a:ln>
            <a:solidFill>
              <a:srgbClr val="0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F2D60B1-85C6-4DA7-AF8E-B11FB8445E63}"/>
              </a:ext>
            </a:extLst>
          </p:cNvPr>
          <p:cNvSpPr/>
          <p:nvPr/>
        </p:nvSpPr>
        <p:spPr>
          <a:xfrm>
            <a:off x="2724912" y="3523488"/>
            <a:ext cx="425531" cy="1207008"/>
          </a:xfrm>
          <a:custGeom>
            <a:avLst/>
            <a:gdLst>
              <a:gd name="connsiteX0" fmla="*/ 0 w 425531"/>
              <a:gd name="connsiteY0" fmla="*/ 0 h 1207008"/>
              <a:gd name="connsiteX1" fmla="*/ 164592 w 425531"/>
              <a:gd name="connsiteY1" fmla="*/ 97536 h 1207008"/>
              <a:gd name="connsiteX2" fmla="*/ 310896 w 425531"/>
              <a:gd name="connsiteY2" fmla="*/ 280416 h 1207008"/>
              <a:gd name="connsiteX3" fmla="*/ 402336 w 425531"/>
              <a:gd name="connsiteY3" fmla="*/ 493776 h 1207008"/>
              <a:gd name="connsiteX4" fmla="*/ 420624 w 425531"/>
              <a:gd name="connsiteY4" fmla="*/ 792480 h 1207008"/>
              <a:gd name="connsiteX5" fmla="*/ 329184 w 425531"/>
              <a:gd name="connsiteY5" fmla="*/ 1024128 h 1207008"/>
              <a:gd name="connsiteX6" fmla="*/ 176784 w 425531"/>
              <a:gd name="connsiteY6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531" h="1207008">
                <a:moveTo>
                  <a:pt x="0" y="0"/>
                </a:moveTo>
                <a:cubicBezTo>
                  <a:pt x="56388" y="25400"/>
                  <a:pt x="112776" y="50800"/>
                  <a:pt x="164592" y="97536"/>
                </a:cubicBezTo>
                <a:cubicBezTo>
                  <a:pt x="216408" y="144272"/>
                  <a:pt x="271272" y="214376"/>
                  <a:pt x="310896" y="280416"/>
                </a:cubicBezTo>
                <a:cubicBezTo>
                  <a:pt x="350520" y="346456"/>
                  <a:pt x="384048" y="408432"/>
                  <a:pt x="402336" y="493776"/>
                </a:cubicBezTo>
                <a:cubicBezTo>
                  <a:pt x="420624" y="579120"/>
                  <a:pt x="432816" y="704088"/>
                  <a:pt x="420624" y="792480"/>
                </a:cubicBezTo>
                <a:cubicBezTo>
                  <a:pt x="408432" y="880872"/>
                  <a:pt x="369824" y="955040"/>
                  <a:pt x="329184" y="1024128"/>
                </a:cubicBezTo>
                <a:cubicBezTo>
                  <a:pt x="288544" y="1093216"/>
                  <a:pt x="232664" y="1150112"/>
                  <a:pt x="176784" y="120700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A9BC67F-0C9B-41AF-9B77-E716732734E4}"/>
              </a:ext>
            </a:extLst>
          </p:cNvPr>
          <p:cNvSpPr/>
          <p:nvPr/>
        </p:nvSpPr>
        <p:spPr>
          <a:xfrm>
            <a:off x="1706880" y="4443984"/>
            <a:ext cx="1042416" cy="514321"/>
          </a:xfrm>
          <a:custGeom>
            <a:avLst/>
            <a:gdLst>
              <a:gd name="connsiteX0" fmla="*/ 1042416 w 1042416"/>
              <a:gd name="connsiteY0" fmla="*/ 359664 h 514321"/>
              <a:gd name="connsiteX1" fmla="*/ 798576 w 1042416"/>
              <a:gd name="connsiteY1" fmla="*/ 487680 h 514321"/>
              <a:gd name="connsiteX2" fmla="*/ 475488 w 1042416"/>
              <a:gd name="connsiteY2" fmla="*/ 505968 h 514321"/>
              <a:gd name="connsiteX3" fmla="*/ 201168 w 1042416"/>
              <a:gd name="connsiteY3" fmla="*/ 384048 h 514321"/>
              <a:gd name="connsiteX4" fmla="*/ 54864 w 1042416"/>
              <a:gd name="connsiteY4" fmla="*/ 152400 h 514321"/>
              <a:gd name="connsiteX5" fmla="*/ 0 w 1042416"/>
              <a:gd name="connsiteY5" fmla="*/ 0 h 51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416" h="514321">
                <a:moveTo>
                  <a:pt x="1042416" y="359664"/>
                </a:moveTo>
                <a:cubicBezTo>
                  <a:pt x="967740" y="411480"/>
                  <a:pt x="893064" y="463296"/>
                  <a:pt x="798576" y="487680"/>
                </a:cubicBezTo>
                <a:cubicBezTo>
                  <a:pt x="704088" y="512064"/>
                  <a:pt x="575056" y="523240"/>
                  <a:pt x="475488" y="505968"/>
                </a:cubicBezTo>
                <a:cubicBezTo>
                  <a:pt x="375920" y="488696"/>
                  <a:pt x="271272" y="442976"/>
                  <a:pt x="201168" y="384048"/>
                </a:cubicBezTo>
                <a:cubicBezTo>
                  <a:pt x="131064" y="325120"/>
                  <a:pt x="88392" y="216408"/>
                  <a:pt x="54864" y="152400"/>
                </a:cubicBezTo>
                <a:cubicBezTo>
                  <a:pt x="21336" y="88392"/>
                  <a:pt x="10668" y="4419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969A44-AE1F-49FC-B669-C38B169A6A6F}"/>
              </a:ext>
            </a:extLst>
          </p:cNvPr>
          <p:cNvSpPr/>
          <p:nvPr/>
        </p:nvSpPr>
        <p:spPr>
          <a:xfrm>
            <a:off x="5011147" y="1268760"/>
            <a:ext cx="2520280" cy="25202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DD67987-7626-4992-BACA-F374A5BE8B92}"/>
              </a:ext>
            </a:extLst>
          </p:cNvPr>
          <p:cNvSpPr/>
          <p:nvPr/>
        </p:nvSpPr>
        <p:spPr>
          <a:xfrm>
            <a:off x="6516216" y="16288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0CC4CF5-9FB8-43EC-8FFD-12A5B4509256}"/>
              </a:ext>
            </a:extLst>
          </p:cNvPr>
          <p:cNvSpPr/>
          <p:nvPr/>
        </p:nvSpPr>
        <p:spPr>
          <a:xfrm>
            <a:off x="6646338" y="285293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AE928B7-0EE2-4935-B7ED-7BA595F801D1}"/>
              </a:ext>
            </a:extLst>
          </p:cNvPr>
          <p:cNvSpPr/>
          <p:nvPr/>
        </p:nvSpPr>
        <p:spPr>
          <a:xfrm>
            <a:off x="5508104" y="252890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ABC0FDB-4B13-495C-B06A-AA55EA1C128D}"/>
              </a:ext>
            </a:extLst>
          </p:cNvPr>
          <p:cNvSpPr/>
          <p:nvPr/>
        </p:nvSpPr>
        <p:spPr>
          <a:xfrm>
            <a:off x="6221085" y="2312876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E3B522A-AD84-42E1-AAD3-C408C6756C1A}"/>
              </a:ext>
            </a:extLst>
          </p:cNvPr>
          <p:cNvCxnSpPr>
            <a:stCxn id="23" idx="5"/>
            <a:endCxn id="21" idx="1"/>
          </p:cNvCxnSpPr>
          <p:nvPr/>
        </p:nvCxnSpPr>
        <p:spPr>
          <a:xfrm>
            <a:off x="6405473" y="2497264"/>
            <a:ext cx="272501" cy="3873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9BA1A2-D872-4674-A9CF-0ADF204DEA2F}"/>
                  </a:ext>
                </a:extLst>
              </p:cNvPr>
              <p:cNvSpPr txBox="1"/>
              <p:nvPr/>
            </p:nvSpPr>
            <p:spPr>
              <a:xfrm>
                <a:off x="5102426" y="2202164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9BA1A2-D872-4674-A9CF-0ADF204DE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426" y="2202164"/>
                <a:ext cx="4969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F3F2231-7A64-4A86-B301-B7F316BF6B31}"/>
                  </a:ext>
                </a:extLst>
              </p:cNvPr>
              <p:cNvSpPr txBox="1"/>
              <p:nvPr/>
            </p:nvSpPr>
            <p:spPr>
              <a:xfrm>
                <a:off x="1148650" y="4032046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F3F2231-7A64-4A86-B301-B7F316BF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50" y="4032046"/>
                <a:ext cx="4969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1CABF8-9875-44A2-8790-1738A6F816F1}"/>
                  </a:ext>
                </a:extLst>
              </p:cNvPr>
              <p:cNvSpPr txBox="1"/>
              <p:nvPr/>
            </p:nvSpPr>
            <p:spPr>
              <a:xfrm>
                <a:off x="2127277" y="3088886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1CABF8-9875-44A2-8790-1738A6F81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77" y="3088886"/>
                <a:ext cx="49695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0571C1-0BC6-469E-8251-AA11648AE6B5}"/>
                  </a:ext>
                </a:extLst>
              </p:cNvPr>
              <p:cNvSpPr txBox="1"/>
              <p:nvPr/>
            </p:nvSpPr>
            <p:spPr>
              <a:xfrm>
                <a:off x="6161816" y="1307476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0571C1-0BC6-469E-8251-AA11648A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16" y="1307476"/>
                <a:ext cx="4969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7A47844-0650-4008-8C29-75A731D05805}"/>
                  </a:ext>
                </a:extLst>
              </p:cNvPr>
              <p:cNvSpPr txBox="1"/>
              <p:nvPr/>
            </p:nvSpPr>
            <p:spPr>
              <a:xfrm>
                <a:off x="2824559" y="4725475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7A47844-0650-4008-8C29-75A731D0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59" y="4725475"/>
                <a:ext cx="4969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85074B6-1319-4F50-AD5A-BA398B202759}"/>
                  </a:ext>
                </a:extLst>
              </p:cNvPr>
              <p:cNvSpPr txBox="1"/>
              <p:nvPr/>
            </p:nvSpPr>
            <p:spPr>
              <a:xfrm>
                <a:off x="6732240" y="2972518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85074B6-1319-4F50-AD5A-BA398B20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72518"/>
                <a:ext cx="4969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7B0EAB-21E8-436B-9CCE-C461682BDEE7}"/>
                  </a:ext>
                </a:extLst>
              </p:cNvPr>
              <p:cNvSpPr txBox="1"/>
              <p:nvPr/>
            </p:nvSpPr>
            <p:spPr>
              <a:xfrm>
                <a:off x="5955480" y="2526333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C7B0EAB-21E8-436B-9CCE-C461682B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80" y="2526333"/>
                <a:ext cx="4969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E23FA97-C74F-46A6-800A-8DDE8D668F87}"/>
                  </a:ext>
                </a:extLst>
              </p:cNvPr>
              <p:cNvSpPr txBox="1"/>
              <p:nvPr/>
            </p:nvSpPr>
            <p:spPr>
              <a:xfrm>
                <a:off x="6469564" y="2375592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E23FA97-C74F-46A6-800A-8DDE8D66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64" y="2375592"/>
                <a:ext cx="4969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941F6B7C-B79D-41C1-A2C0-2BC8C907A757}"/>
              </a:ext>
            </a:extLst>
          </p:cNvPr>
          <p:cNvSpPr txBox="1"/>
          <p:nvPr/>
        </p:nvSpPr>
        <p:spPr>
          <a:xfrm>
            <a:off x="755576" y="5712876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Problem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6FCD587F-917E-4A32-81A9-AAB35A8CCCF8}"/>
              </a:ext>
            </a:extLst>
          </p:cNvPr>
          <p:cNvSpPr/>
          <p:nvPr/>
        </p:nvSpPr>
        <p:spPr>
          <a:xfrm rot="20111281">
            <a:off x="3677128" y="3043490"/>
            <a:ext cx="1336415" cy="4601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A3ED7F-C3B2-4E87-8E4F-EE6FE504AB6A}"/>
                  </a:ext>
                </a:extLst>
              </p:cNvPr>
              <p:cNvSpPr txBox="1"/>
              <p:nvPr/>
            </p:nvSpPr>
            <p:spPr>
              <a:xfrm>
                <a:off x="4891949" y="4027019"/>
                <a:ext cx="3707682" cy="224676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IIDness:</a:t>
                </a:r>
              </a:p>
              <a:p>
                <a:r>
                  <a:rPr lang="en-US" sz="2400" i="1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	Independence + </a:t>
                </a:r>
              </a:p>
              <a:p>
                <a:r>
                  <a:rPr lang="en-US" sz="2400" i="1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	Identical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 are </a:t>
                </a:r>
                <a:r>
                  <a:rPr lang="en-US" sz="2400" dirty="0" err="1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iid</a:t>
                </a:r>
                <a:endParaRPr lang="en-US" sz="2400" dirty="0">
                  <a:solidFill>
                    <a:srgbClr val="3333B2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=‖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sz="2400" dirty="0">
                  <a:solidFill>
                    <a:srgbClr val="3333B2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3333B2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A3ED7F-C3B2-4E87-8E4F-EE6FE504A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49" y="4027019"/>
                <a:ext cx="3707682" cy="2246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6E170DCC-53DC-4552-A65A-2D26C74C9CB5}"/>
              </a:ext>
            </a:extLst>
          </p:cNvPr>
          <p:cNvSpPr txBox="1"/>
          <p:nvPr/>
        </p:nvSpPr>
        <p:spPr>
          <a:xfrm>
            <a:off x="270180" y="1093633"/>
            <a:ext cx="3665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IID Learning: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Dominates classic analytics,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AI/KDD/ML/CVPR/Statistics research &amp; development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40985E-4CCC-4B80-8503-1A8AF72F1637}"/>
              </a:ext>
            </a:extLst>
          </p:cNvPr>
          <p:cNvSpPr txBox="1"/>
          <p:nvPr/>
        </p:nvSpPr>
        <p:spPr>
          <a:xfrm>
            <a:off x="7251381" y="105793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34517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2352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tability</a:t>
            </a:r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of HELIC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2F36B9-DF5A-4696-91B7-6D572067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988841"/>
            <a:ext cx="5904656" cy="348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87BFB9-DF27-42F6-A6F6-56C5C6829F1F}"/>
                  </a:ext>
                </a:extLst>
              </p:cNvPr>
              <p:cNvSpPr txBox="1"/>
              <p:nvPr/>
            </p:nvSpPr>
            <p:spPr>
              <a:xfrm>
                <a:off x="5580112" y="2636912"/>
                <a:ext cx="343656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</a:rPr>
                  <a:t>The only parameter need to tune in HELIC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+mn-lt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</a:rPr>
                  <a:t>HELIC is stable for a large range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+mn-lt"/>
                  </a:rPr>
                  <a:t> especially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+mn-lt"/>
                  </a:rPr>
                  <a:t> is less than 1.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E87BFB9-DF27-42F6-A6F6-56C5C682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636912"/>
                <a:ext cx="3436566" cy="1631216"/>
              </a:xfrm>
              <a:prstGeom prst="rect">
                <a:avLst/>
              </a:prstGeom>
              <a:blipFill>
                <a:blip r:embed="rId3"/>
                <a:stretch>
                  <a:fillRect l="-1596" t="-2247" r="-1064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</a:t>
            </a:r>
            <a:r>
              <a:rPr lang="en-US" altLang="zh-CN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onclusion</a:t>
            </a:r>
            <a:endParaRPr lang="en-US" sz="2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EFDF2E-55AA-4708-ACE7-86A2F0EA4DE4}"/>
              </a:ext>
            </a:extLst>
          </p:cNvPr>
          <p:cNvSpPr/>
          <p:nvPr/>
        </p:nvSpPr>
        <p:spPr>
          <a:xfrm>
            <a:off x="635260" y="1966276"/>
            <a:ext cx="80411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work reports an effective heterogeneous metric for learning hierarchical couplings within and between attributes and between attributes and classes in categorical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It analyzes the heterogeneity in the hierarchical interaction spaces and integrating heterogeneous couplings in complex categorical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method can be applied to a variety of areas with categorical data. One thing in applications is to select appropriate kernels by considering specific data characteristics and domain knowledge of the problems.</a:t>
            </a:r>
          </a:p>
        </p:txBody>
      </p:sp>
    </p:spTree>
    <p:extLst>
      <p:ext uri="{BB962C8B-B14F-4D97-AF65-F5344CB8AC3E}">
        <p14:creationId xmlns:p14="http://schemas.microsoft.com/office/powerpoint/2010/main" val="152509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06992" y="1198405"/>
            <a:ext cx="763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How can blind people tell a genuine story about elephant?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9E61B8-5A1A-4E63-91B1-16883910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20" y="2096475"/>
            <a:ext cx="4004518" cy="2808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BA8C4D-8257-4E60-BD96-3E2F51E1DFDE}"/>
              </a:ext>
            </a:extLst>
          </p:cNvPr>
          <p:cNvSpPr txBox="1"/>
          <p:nvPr/>
        </p:nvSpPr>
        <p:spPr>
          <a:xfrm>
            <a:off x="606993" y="2348880"/>
            <a:ext cx="4313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on-IID Representation Learning?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Couplings between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Heterogeneity between parts</a:t>
            </a:r>
          </a:p>
          <a:p>
            <a:pPr lvl="1"/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Local – global picture</a:t>
            </a:r>
          </a:p>
          <a:p>
            <a:pPr lvl="1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      (know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sym typeface="Wingdings" panose="05000000000000000000" pitchFamily="2" charset="2"/>
              </a:rPr>
              <a:t> unknown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)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7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</a:t>
            </a:r>
            <a:r>
              <a:rPr lang="en-US" sz="2800" dirty="0" err="1"/>
              <a:t>IIDness</a:t>
            </a:r>
            <a:r>
              <a:rPr lang="en-US" sz="2800" dirty="0"/>
              <a:t> in Complex Data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46A05F-91B2-4741-A7BA-4451B4AB549C}"/>
              </a:ext>
            </a:extLst>
          </p:cNvPr>
          <p:cNvSpPr txBox="1"/>
          <p:nvPr/>
        </p:nvSpPr>
        <p:spPr>
          <a:xfrm>
            <a:off x="107504" y="1536174"/>
            <a:ext cx="7921656" cy="378565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Heterogeneity: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Data types, attributes, sources, aspects,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Formats, structures, distributions, relations,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Learning outcomes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Coupling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Within and between values, attributes, objects, sources, aspects,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Structures, distributions, relations,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Methods, models,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Outcomes, impact, …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33805BB5-70BA-4D91-9869-C78394AAF7CB}"/>
              </a:ext>
            </a:extLst>
          </p:cNvPr>
          <p:cNvSpPr/>
          <p:nvPr/>
        </p:nvSpPr>
        <p:spPr>
          <a:xfrm>
            <a:off x="5040440" y="2544286"/>
            <a:ext cx="2664296" cy="288032"/>
          </a:xfrm>
          <a:prstGeom prst="wedgeRectCallout">
            <a:avLst>
              <a:gd name="adj1" fmla="val -83520"/>
              <a:gd name="adj2" fmla="val -37923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Not identically distributed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12D010C3-8DDC-4D99-8624-E108EFA74650}"/>
              </a:ext>
            </a:extLst>
          </p:cNvPr>
          <p:cNvSpPr/>
          <p:nvPr/>
        </p:nvSpPr>
        <p:spPr>
          <a:xfrm>
            <a:off x="5040440" y="4272479"/>
            <a:ext cx="2664296" cy="288032"/>
          </a:xfrm>
          <a:prstGeom prst="wedgeRectCallout">
            <a:avLst>
              <a:gd name="adj1" fmla="val -83520"/>
              <a:gd name="adj2" fmla="val -37923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Not independent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3457C59-DF71-45C5-A59C-8107CD1EB407}"/>
              </a:ext>
            </a:extLst>
          </p:cNvPr>
          <p:cNvSpPr/>
          <p:nvPr/>
        </p:nvSpPr>
        <p:spPr>
          <a:xfrm>
            <a:off x="7884368" y="2688302"/>
            <a:ext cx="144792" cy="1800200"/>
          </a:xfrm>
          <a:prstGeom prst="rightBrac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56E4D2-4F56-4816-B8C7-DF4831E9A868}"/>
              </a:ext>
            </a:extLst>
          </p:cNvPr>
          <p:cNvSpPr/>
          <p:nvPr/>
        </p:nvSpPr>
        <p:spPr>
          <a:xfrm>
            <a:off x="8100392" y="3301722"/>
            <a:ext cx="936104" cy="645368"/>
          </a:xfrm>
          <a:prstGeom prst="rect">
            <a:avLst/>
          </a:prstGeom>
          <a:solidFill>
            <a:srgbClr val="95D35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Non-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IIDness</a:t>
            </a:r>
            <a:endParaRPr lang="en-US" b="1" dirty="0">
              <a:solidFill>
                <a:srgbClr val="C0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of Non-IID Data Complexity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AAB39-0D42-4E06-82D5-8416F191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503"/>
            <a:ext cx="9144000" cy="35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0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Representation Learning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8D024E7-5C0C-4D60-BF76-E5ADFCC58B8D}"/>
              </a:ext>
            </a:extLst>
          </p:cNvPr>
          <p:cNvSpPr/>
          <p:nvPr/>
        </p:nvSpPr>
        <p:spPr>
          <a:xfrm>
            <a:off x="1259632" y="1340768"/>
            <a:ext cx="2520280" cy="25202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66B929D-03E0-4698-BE02-B495B47EC81B}"/>
              </a:ext>
            </a:extLst>
          </p:cNvPr>
          <p:cNvSpPr/>
          <p:nvPr/>
        </p:nvSpPr>
        <p:spPr>
          <a:xfrm>
            <a:off x="2879812" y="2960948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五边形 5">
            <a:extLst>
              <a:ext uri="{FF2B5EF4-FFF2-40B4-BE49-F238E27FC236}">
                <a16:creationId xmlns:a16="http://schemas.microsoft.com/office/drawing/2014/main" id="{19DB1148-E263-4E94-BC38-4507D324FACD}"/>
              </a:ext>
            </a:extLst>
          </p:cNvPr>
          <p:cNvSpPr/>
          <p:nvPr/>
        </p:nvSpPr>
        <p:spPr>
          <a:xfrm>
            <a:off x="1727684" y="2600908"/>
            <a:ext cx="216024" cy="216024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151C306E-8A5F-49CE-A866-8EB9C40E1C02}"/>
              </a:ext>
            </a:extLst>
          </p:cNvPr>
          <p:cNvSpPr/>
          <p:nvPr/>
        </p:nvSpPr>
        <p:spPr>
          <a:xfrm>
            <a:off x="2627784" y="1808820"/>
            <a:ext cx="216024" cy="216024"/>
          </a:xfrm>
          <a:prstGeom prst="star5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0A1F12C-D4E7-4BE8-8C76-D73FEF2AC606}"/>
              </a:ext>
            </a:extLst>
          </p:cNvPr>
          <p:cNvSpPr/>
          <p:nvPr/>
        </p:nvSpPr>
        <p:spPr>
          <a:xfrm>
            <a:off x="1826512" y="1885020"/>
            <a:ext cx="774192" cy="707136"/>
          </a:xfrm>
          <a:custGeom>
            <a:avLst/>
            <a:gdLst>
              <a:gd name="connsiteX0" fmla="*/ 774192 w 774192"/>
              <a:gd name="connsiteY0" fmla="*/ 0 h 707136"/>
              <a:gd name="connsiteX1" fmla="*/ 469392 w 774192"/>
              <a:gd name="connsiteY1" fmla="*/ 91440 h 707136"/>
              <a:gd name="connsiteX2" fmla="*/ 231648 w 774192"/>
              <a:gd name="connsiteY2" fmla="*/ 237744 h 707136"/>
              <a:gd name="connsiteX3" fmla="*/ 79248 w 774192"/>
              <a:gd name="connsiteY3" fmla="*/ 438912 h 707136"/>
              <a:gd name="connsiteX4" fmla="*/ 0 w 774192"/>
              <a:gd name="connsiteY4" fmla="*/ 707136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192" h="707136">
                <a:moveTo>
                  <a:pt x="774192" y="0"/>
                </a:moveTo>
                <a:cubicBezTo>
                  <a:pt x="667004" y="25908"/>
                  <a:pt x="559816" y="51816"/>
                  <a:pt x="469392" y="91440"/>
                </a:cubicBezTo>
                <a:cubicBezTo>
                  <a:pt x="378968" y="131064"/>
                  <a:pt x="296672" y="179832"/>
                  <a:pt x="231648" y="237744"/>
                </a:cubicBezTo>
                <a:cubicBezTo>
                  <a:pt x="166624" y="295656"/>
                  <a:pt x="117856" y="360680"/>
                  <a:pt x="79248" y="438912"/>
                </a:cubicBezTo>
                <a:cubicBezTo>
                  <a:pt x="40640" y="517144"/>
                  <a:pt x="20320" y="612140"/>
                  <a:pt x="0" y="707136"/>
                </a:cubicBezTo>
              </a:path>
            </a:pathLst>
          </a:custGeom>
          <a:noFill/>
          <a:ln>
            <a:solidFill>
              <a:srgbClr val="0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04B575A-4BF6-4C42-91FF-470E25B96DEB}"/>
              </a:ext>
            </a:extLst>
          </p:cNvPr>
          <p:cNvSpPr/>
          <p:nvPr/>
        </p:nvSpPr>
        <p:spPr>
          <a:xfrm>
            <a:off x="2868928" y="1903308"/>
            <a:ext cx="425531" cy="1207008"/>
          </a:xfrm>
          <a:custGeom>
            <a:avLst/>
            <a:gdLst>
              <a:gd name="connsiteX0" fmla="*/ 0 w 425531"/>
              <a:gd name="connsiteY0" fmla="*/ 0 h 1207008"/>
              <a:gd name="connsiteX1" fmla="*/ 164592 w 425531"/>
              <a:gd name="connsiteY1" fmla="*/ 97536 h 1207008"/>
              <a:gd name="connsiteX2" fmla="*/ 310896 w 425531"/>
              <a:gd name="connsiteY2" fmla="*/ 280416 h 1207008"/>
              <a:gd name="connsiteX3" fmla="*/ 402336 w 425531"/>
              <a:gd name="connsiteY3" fmla="*/ 493776 h 1207008"/>
              <a:gd name="connsiteX4" fmla="*/ 420624 w 425531"/>
              <a:gd name="connsiteY4" fmla="*/ 792480 h 1207008"/>
              <a:gd name="connsiteX5" fmla="*/ 329184 w 425531"/>
              <a:gd name="connsiteY5" fmla="*/ 1024128 h 1207008"/>
              <a:gd name="connsiteX6" fmla="*/ 176784 w 425531"/>
              <a:gd name="connsiteY6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531" h="1207008">
                <a:moveTo>
                  <a:pt x="0" y="0"/>
                </a:moveTo>
                <a:cubicBezTo>
                  <a:pt x="56388" y="25400"/>
                  <a:pt x="112776" y="50800"/>
                  <a:pt x="164592" y="97536"/>
                </a:cubicBezTo>
                <a:cubicBezTo>
                  <a:pt x="216408" y="144272"/>
                  <a:pt x="271272" y="214376"/>
                  <a:pt x="310896" y="280416"/>
                </a:cubicBezTo>
                <a:cubicBezTo>
                  <a:pt x="350520" y="346456"/>
                  <a:pt x="384048" y="408432"/>
                  <a:pt x="402336" y="493776"/>
                </a:cubicBezTo>
                <a:cubicBezTo>
                  <a:pt x="420624" y="579120"/>
                  <a:pt x="432816" y="704088"/>
                  <a:pt x="420624" y="792480"/>
                </a:cubicBezTo>
                <a:cubicBezTo>
                  <a:pt x="408432" y="880872"/>
                  <a:pt x="369824" y="955040"/>
                  <a:pt x="329184" y="1024128"/>
                </a:cubicBezTo>
                <a:cubicBezTo>
                  <a:pt x="288544" y="1093216"/>
                  <a:pt x="232664" y="1150112"/>
                  <a:pt x="176784" y="120700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21410D9-B897-4BB1-91CA-DB961E54C885}"/>
              </a:ext>
            </a:extLst>
          </p:cNvPr>
          <p:cNvSpPr/>
          <p:nvPr/>
        </p:nvSpPr>
        <p:spPr>
          <a:xfrm>
            <a:off x="1850896" y="2823804"/>
            <a:ext cx="1042416" cy="514321"/>
          </a:xfrm>
          <a:custGeom>
            <a:avLst/>
            <a:gdLst>
              <a:gd name="connsiteX0" fmla="*/ 1042416 w 1042416"/>
              <a:gd name="connsiteY0" fmla="*/ 359664 h 514321"/>
              <a:gd name="connsiteX1" fmla="*/ 798576 w 1042416"/>
              <a:gd name="connsiteY1" fmla="*/ 487680 h 514321"/>
              <a:gd name="connsiteX2" fmla="*/ 475488 w 1042416"/>
              <a:gd name="connsiteY2" fmla="*/ 505968 h 514321"/>
              <a:gd name="connsiteX3" fmla="*/ 201168 w 1042416"/>
              <a:gd name="connsiteY3" fmla="*/ 384048 h 514321"/>
              <a:gd name="connsiteX4" fmla="*/ 54864 w 1042416"/>
              <a:gd name="connsiteY4" fmla="*/ 152400 h 514321"/>
              <a:gd name="connsiteX5" fmla="*/ 0 w 1042416"/>
              <a:gd name="connsiteY5" fmla="*/ 0 h 51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416" h="514321">
                <a:moveTo>
                  <a:pt x="1042416" y="359664"/>
                </a:moveTo>
                <a:cubicBezTo>
                  <a:pt x="967740" y="411480"/>
                  <a:pt x="893064" y="463296"/>
                  <a:pt x="798576" y="487680"/>
                </a:cubicBezTo>
                <a:cubicBezTo>
                  <a:pt x="704088" y="512064"/>
                  <a:pt x="575056" y="523240"/>
                  <a:pt x="475488" y="505968"/>
                </a:cubicBezTo>
                <a:cubicBezTo>
                  <a:pt x="375920" y="488696"/>
                  <a:pt x="271272" y="442976"/>
                  <a:pt x="201168" y="384048"/>
                </a:cubicBezTo>
                <a:cubicBezTo>
                  <a:pt x="131064" y="325120"/>
                  <a:pt x="88392" y="216408"/>
                  <a:pt x="54864" y="152400"/>
                </a:cubicBezTo>
                <a:cubicBezTo>
                  <a:pt x="21336" y="88392"/>
                  <a:pt x="10668" y="4419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3024AC-EDA3-47F4-A475-43E104999A16}"/>
                  </a:ext>
                </a:extLst>
              </p:cNvPr>
              <p:cNvSpPr txBox="1"/>
              <p:nvPr/>
            </p:nvSpPr>
            <p:spPr>
              <a:xfrm>
                <a:off x="1292666" y="2411866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3024AC-EDA3-47F4-A475-43E10499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66" y="2411866"/>
                <a:ext cx="496958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151C89-F3F2-491B-92B6-AE73BAFA346A}"/>
                  </a:ext>
                </a:extLst>
              </p:cNvPr>
              <p:cNvSpPr txBox="1"/>
              <p:nvPr/>
            </p:nvSpPr>
            <p:spPr>
              <a:xfrm>
                <a:off x="2271293" y="1468706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151C89-F3F2-491B-92B6-AE73BAFA3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93" y="1468706"/>
                <a:ext cx="4969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E76157-7725-4C11-8952-FC0F286435AC}"/>
                  </a:ext>
                </a:extLst>
              </p:cNvPr>
              <p:cNvSpPr txBox="1"/>
              <p:nvPr/>
            </p:nvSpPr>
            <p:spPr>
              <a:xfrm>
                <a:off x="2968575" y="3105295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E76157-7725-4C11-8952-FC0F2864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575" y="3105295"/>
                <a:ext cx="4969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E4EE736-5EF1-40DE-813C-28F5243FE7F5}"/>
              </a:ext>
            </a:extLst>
          </p:cNvPr>
          <p:cNvSpPr txBox="1"/>
          <p:nvPr/>
        </p:nvSpPr>
        <p:spPr>
          <a:xfrm>
            <a:off x="611560" y="109937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Problem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57A35C-97DC-4814-9CD3-303F79391D75}"/>
              </a:ext>
            </a:extLst>
          </p:cNvPr>
          <p:cNvSpPr txBox="1"/>
          <p:nvPr/>
        </p:nvSpPr>
        <p:spPr>
          <a:xfrm>
            <a:off x="7582139" y="580754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Solution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1F78692-D0F0-41BE-B4E9-80DF025C047D}"/>
              </a:ext>
            </a:extLst>
          </p:cNvPr>
          <p:cNvSpPr/>
          <p:nvPr/>
        </p:nvSpPr>
        <p:spPr>
          <a:xfrm rot="1329321">
            <a:off x="3921033" y="3315971"/>
            <a:ext cx="1336415" cy="4601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A192F21-050A-485F-9615-637145D363BC}"/>
              </a:ext>
            </a:extLst>
          </p:cNvPr>
          <p:cNvSpPr/>
          <p:nvPr/>
        </p:nvSpPr>
        <p:spPr>
          <a:xfrm>
            <a:off x="5580112" y="3180772"/>
            <a:ext cx="2520280" cy="25202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4E56FFAF-7BA6-421E-ACB0-5D82A74C91DC}"/>
              </a:ext>
            </a:extLst>
          </p:cNvPr>
          <p:cNvSpPr/>
          <p:nvPr/>
        </p:nvSpPr>
        <p:spPr>
          <a:xfrm>
            <a:off x="7200292" y="4800952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五边形 29">
            <a:extLst>
              <a:ext uri="{FF2B5EF4-FFF2-40B4-BE49-F238E27FC236}">
                <a16:creationId xmlns:a16="http://schemas.microsoft.com/office/drawing/2014/main" id="{2C84246E-8856-48CE-96AE-18D3D07E8A1F}"/>
              </a:ext>
            </a:extLst>
          </p:cNvPr>
          <p:cNvSpPr/>
          <p:nvPr/>
        </p:nvSpPr>
        <p:spPr>
          <a:xfrm>
            <a:off x="6048164" y="4440912"/>
            <a:ext cx="216024" cy="216024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星形: 五角 30">
            <a:extLst>
              <a:ext uri="{FF2B5EF4-FFF2-40B4-BE49-F238E27FC236}">
                <a16:creationId xmlns:a16="http://schemas.microsoft.com/office/drawing/2014/main" id="{738926D3-58BA-4AA6-8EEF-4723986B801A}"/>
              </a:ext>
            </a:extLst>
          </p:cNvPr>
          <p:cNvSpPr/>
          <p:nvPr/>
        </p:nvSpPr>
        <p:spPr>
          <a:xfrm>
            <a:off x="6948264" y="3648824"/>
            <a:ext cx="216024" cy="216024"/>
          </a:xfrm>
          <a:prstGeom prst="star5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22626B79-8FC4-4A59-B886-AB8D994BF695}"/>
              </a:ext>
            </a:extLst>
          </p:cNvPr>
          <p:cNvSpPr/>
          <p:nvPr/>
        </p:nvSpPr>
        <p:spPr>
          <a:xfrm>
            <a:off x="6146992" y="3725024"/>
            <a:ext cx="774192" cy="707136"/>
          </a:xfrm>
          <a:custGeom>
            <a:avLst/>
            <a:gdLst>
              <a:gd name="connsiteX0" fmla="*/ 774192 w 774192"/>
              <a:gd name="connsiteY0" fmla="*/ 0 h 707136"/>
              <a:gd name="connsiteX1" fmla="*/ 469392 w 774192"/>
              <a:gd name="connsiteY1" fmla="*/ 91440 h 707136"/>
              <a:gd name="connsiteX2" fmla="*/ 231648 w 774192"/>
              <a:gd name="connsiteY2" fmla="*/ 237744 h 707136"/>
              <a:gd name="connsiteX3" fmla="*/ 79248 w 774192"/>
              <a:gd name="connsiteY3" fmla="*/ 438912 h 707136"/>
              <a:gd name="connsiteX4" fmla="*/ 0 w 774192"/>
              <a:gd name="connsiteY4" fmla="*/ 707136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192" h="707136">
                <a:moveTo>
                  <a:pt x="774192" y="0"/>
                </a:moveTo>
                <a:cubicBezTo>
                  <a:pt x="667004" y="25908"/>
                  <a:pt x="559816" y="51816"/>
                  <a:pt x="469392" y="91440"/>
                </a:cubicBezTo>
                <a:cubicBezTo>
                  <a:pt x="378968" y="131064"/>
                  <a:pt x="296672" y="179832"/>
                  <a:pt x="231648" y="237744"/>
                </a:cubicBezTo>
                <a:cubicBezTo>
                  <a:pt x="166624" y="295656"/>
                  <a:pt x="117856" y="360680"/>
                  <a:pt x="79248" y="438912"/>
                </a:cubicBezTo>
                <a:cubicBezTo>
                  <a:pt x="40640" y="517144"/>
                  <a:pt x="20320" y="612140"/>
                  <a:pt x="0" y="707136"/>
                </a:cubicBezTo>
              </a:path>
            </a:pathLst>
          </a:custGeom>
          <a:noFill/>
          <a:ln>
            <a:solidFill>
              <a:srgbClr val="00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B2605C7-F872-4D38-9DBD-E440E5590C9C}"/>
              </a:ext>
            </a:extLst>
          </p:cNvPr>
          <p:cNvSpPr/>
          <p:nvPr/>
        </p:nvSpPr>
        <p:spPr>
          <a:xfrm>
            <a:off x="7189408" y="3743312"/>
            <a:ext cx="425531" cy="1207008"/>
          </a:xfrm>
          <a:custGeom>
            <a:avLst/>
            <a:gdLst>
              <a:gd name="connsiteX0" fmla="*/ 0 w 425531"/>
              <a:gd name="connsiteY0" fmla="*/ 0 h 1207008"/>
              <a:gd name="connsiteX1" fmla="*/ 164592 w 425531"/>
              <a:gd name="connsiteY1" fmla="*/ 97536 h 1207008"/>
              <a:gd name="connsiteX2" fmla="*/ 310896 w 425531"/>
              <a:gd name="connsiteY2" fmla="*/ 280416 h 1207008"/>
              <a:gd name="connsiteX3" fmla="*/ 402336 w 425531"/>
              <a:gd name="connsiteY3" fmla="*/ 493776 h 1207008"/>
              <a:gd name="connsiteX4" fmla="*/ 420624 w 425531"/>
              <a:gd name="connsiteY4" fmla="*/ 792480 h 1207008"/>
              <a:gd name="connsiteX5" fmla="*/ 329184 w 425531"/>
              <a:gd name="connsiteY5" fmla="*/ 1024128 h 1207008"/>
              <a:gd name="connsiteX6" fmla="*/ 176784 w 425531"/>
              <a:gd name="connsiteY6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531" h="1207008">
                <a:moveTo>
                  <a:pt x="0" y="0"/>
                </a:moveTo>
                <a:cubicBezTo>
                  <a:pt x="56388" y="25400"/>
                  <a:pt x="112776" y="50800"/>
                  <a:pt x="164592" y="97536"/>
                </a:cubicBezTo>
                <a:cubicBezTo>
                  <a:pt x="216408" y="144272"/>
                  <a:pt x="271272" y="214376"/>
                  <a:pt x="310896" y="280416"/>
                </a:cubicBezTo>
                <a:cubicBezTo>
                  <a:pt x="350520" y="346456"/>
                  <a:pt x="384048" y="408432"/>
                  <a:pt x="402336" y="493776"/>
                </a:cubicBezTo>
                <a:cubicBezTo>
                  <a:pt x="420624" y="579120"/>
                  <a:pt x="432816" y="704088"/>
                  <a:pt x="420624" y="792480"/>
                </a:cubicBezTo>
                <a:cubicBezTo>
                  <a:pt x="408432" y="880872"/>
                  <a:pt x="369824" y="955040"/>
                  <a:pt x="329184" y="1024128"/>
                </a:cubicBezTo>
                <a:cubicBezTo>
                  <a:pt x="288544" y="1093216"/>
                  <a:pt x="232664" y="1150112"/>
                  <a:pt x="176784" y="120700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0206617-99DC-4E99-845A-D5F40B31F1E9}"/>
              </a:ext>
            </a:extLst>
          </p:cNvPr>
          <p:cNvSpPr/>
          <p:nvPr/>
        </p:nvSpPr>
        <p:spPr>
          <a:xfrm>
            <a:off x="6171376" y="4663808"/>
            <a:ext cx="1042416" cy="514321"/>
          </a:xfrm>
          <a:custGeom>
            <a:avLst/>
            <a:gdLst>
              <a:gd name="connsiteX0" fmla="*/ 1042416 w 1042416"/>
              <a:gd name="connsiteY0" fmla="*/ 359664 h 514321"/>
              <a:gd name="connsiteX1" fmla="*/ 798576 w 1042416"/>
              <a:gd name="connsiteY1" fmla="*/ 487680 h 514321"/>
              <a:gd name="connsiteX2" fmla="*/ 475488 w 1042416"/>
              <a:gd name="connsiteY2" fmla="*/ 505968 h 514321"/>
              <a:gd name="connsiteX3" fmla="*/ 201168 w 1042416"/>
              <a:gd name="connsiteY3" fmla="*/ 384048 h 514321"/>
              <a:gd name="connsiteX4" fmla="*/ 54864 w 1042416"/>
              <a:gd name="connsiteY4" fmla="*/ 152400 h 514321"/>
              <a:gd name="connsiteX5" fmla="*/ 0 w 1042416"/>
              <a:gd name="connsiteY5" fmla="*/ 0 h 51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416" h="514321">
                <a:moveTo>
                  <a:pt x="1042416" y="359664"/>
                </a:moveTo>
                <a:cubicBezTo>
                  <a:pt x="967740" y="411480"/>
                  <a:pt x="893064" y="463296"/>
                  <a:pt x="798576" y="487680"/>
                </a:cubicBezTo>
                <a:cubicBezTo>
                  <a:pt x="704088" y="512064"/>
                  <a:pt x="575056" y="523240"/>
                  <a:pt x="475488" y="505968"/>
                </a:cubicBezTo>
                <a:cubicBezTo>
                  <a:pt x="375920" y="488696"/>
                  <a:pt x="271272" y="442976"/>
                  <a:pt x="201168" y="384048"/>
                </a:cubicBezTo>
                <a:cubicBezTo>
                  <a:pt x="131064" y="325120"/>
                  <a:pt x="88392" y="216408"/>
                  <a:pt x="54864" y="152400"/>
                </a:cubicBezTo>
                <a:cubicBezTo>
                  <a:pt x="21336" y="88392"/>
                  <a:pt x="10668" y="4419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81DFAF1-5856-432B-88C0-26579BD1B332}"/>
                  </a:ext>
                </a:extLst>
              </p:cNvPr>
              <p:cNvSpPr txBox="1"/>
              <p:nvPr/>
            </p:nvSpPr>
            <p:spPr>
              <a:xfrm>
                <a:off x="5613146" y="4251870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81DFAF1-5856-432B-88C0-26579BD1B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46" y="4251870"/>
                <a:ext cx="4969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15B54F8-17C3-4BC8-9C13-FC343C9BB009}"/>
                  </a:ext>
                </a:extLst>
              </p:cNvPr>
              <p:cNvSpPr txBox="1"/>
              <p:nvPr/>
            </p:nvSpPr>
            <p:spPr>
              <a:xfrm>
                <a:off x="6591773" y="3308710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15B54F8-17C3-4BC8-9C13-FC343C9B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773" y="3308710"/>
                <a:ext cx="49695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CE6917A-F328-43B6-8B77-C9D4C19E3831}"/>
                  </a:ext>
                </a:extLst>
              </p:cNvPr>
              <p:cNvSpPr txBox="1"/>
              <p:nvPr/>
            </p:nvSpPr>
            <p:spPr>
              <a:xfrm>
                <a:off x="7289055" y="4945299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CE6917A-F328-43B6-8B77-C9D4C19E3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055" y="4945299"/>
                <a:ext cx="4969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575E83D-4BD2-41CB-8EE1-A37D195F52EB}"/>
              </a:ext>
            </a:extLst>
          </p:cNvPr>
          <p:cNvSpPr/>
          <p:nvPr/>
        </p:nvSpPr>
        <p:spPr>
          <a:xfrm>
            <a:off x="6754103" y="4341294"/>
            <a:ext cx="216024" cy="2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8DB9C02-042B-4F1B-B89B-F731F34CC7CC}"/>
                  </a:ext>
                </a:extLst>
              </p:cNvPr>
              <p:cNvSpPr txBox="1"/>
              <p:nvPr/>
            </p:nvSpPr>
            <p:spPr>
              <a:xfrm>
                <a:off x="6488498" y="4554751"/>
                <a:ext cx="49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8DB9C02-042B-4F1B-B89B-F731F34C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98" y="4554751"/>
                <a:ext cx="4969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36B1850-4CF3-497D-BC32-AD3E03924871}"/>
              </a:ext>
            </a:extLst>
          </p:cNvPr>
          <p:cNvCxnSpPr/>
          <p:nvPr/>
        </p:nvCxnSpPr>
        <p:spPr>
          <a:xfrm flipV="1">
            <a:off x="6876256" y="3861048"/>
            <a:ext cx="144016" cy="480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8FA2F4-92C1-4F85-A503-CBF026965812}"/>
              </a:ext>
            </a:extLst>
          </p:cNvPr>
          <p:cNvCxnSpPr>
            <a:stCxn id="38" idx="5"/>
            <a:endCxn id="29" idx="1"/>
          </p:cNvCxnSpPr>
          <p:nvPr/>
        </p:nvCxnSpPr>
        <p:spPr>
          <a:xfrm>
            <a:off x="6938491" y="4525682"/>
            <a:ext cx="315807" cy="38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B5701DE-5833-4DCC-AA5D-A0F066FEA805}"/>
              </a:ext>
            </a:extLst>
          </p:cNvPr>
          <p:cNvCxnSpPr>
            <a:stCxn id="38" idx="2"/>
            <a:endCxn id="30" idx="5"/>
          </p:cNvCxnSpPr>
          <p:nvPr/>
        </p:nvCxnSpPr>
        <p:spPr>
          <a:xfrm flipH="1">
            <a:off x="6264188" y="4449306"/>
            <a:ext cx="489915" cy="7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BD55AC-9D92-491A-AED5-95BF7AB1C69A}"/>
                  </a:ext>
                </a:extLst>
              </p:cNvPr>
              <p:cNvSpPr txBox="1"/>
              <p:nvPr/>
            </p:nvSpPr>
            <p:spPr>
              <a:xfrm>
                <a:off x="6847915" y="3988189"/>
                <a:ext cx="49695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BD55AC-9D92-491A-AED5-95BF7AB1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915" y="3988189"/>
                <a:ext cx="496958" cy="370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C40716C-4A19-4D28-9386-23F3848909E1}"/>
                  </a:ext>
                </a:extLst>
              </p:cNvPr>
              <p:cNvSpPr txBox="1"/>
              <p:nvPr/>
            </p:nvSpPr>
            <p:spPr>
              <a:xfrm>
                <a:off x="6201963" y="4450618"/>
                <a:ext cx="49695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C40716C-4A19-4D28-9386-23F384890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63" y="4450618"/>
                <a:ext cx="496958" cy="3702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D7B391-19E1-44F9-B85B-31926931D7C8}"/>
                  </a:ext>
                </a:extLst>
              </p:cNvPr>
              <p:cNvSpPr txBox="1"/>
              <p:nvPr/>
            </p:nvSpPr>
            <p:spPr>
              <a:xfrm>
                <a:off x="7000315" y="4365355"/>
                <a:ext cx="3426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D7B391-19E1-44F9-B85B-31926931D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15" y="4365355"/>
                <a:ext cx="342605" cy="369332"/>
              </a:xfrm>
              <a:prstGeom prst="rect">
                <a:avLst/>
              </a:prstGeom>
              <a:blipFill>
                <a:blip r:embed="rId11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847E970-4101-4CC3-91B8-69930343EF4B}"/>
                  </a:ext>
                </a:extLst>
              </p:cNvPr>
              <p:cNvSpPr txBox="1"/>
              <p:nvPr/>
            </p:nvSpPr>
            <p:spPr>
              <a:xfrm>
                <a:off x="5992839" y="3618534"/>
                <a:ext cx="49695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847E970-4101-4CC3-91B8-69930343E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39" y="3618534"/>
                <a:ext cx="496958" cy="370294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E30F3E9-F138-4C82-83F5-A493E7CA390F}"/>
                  </a:ext>
                </a:extLst>
              </p:cNvPr>
              <p:cNvSpPr txBox="1"/>
              <p:nvPr/>
            </p:nvSpPr>
            <p:spPr>
              <a:xfrm>
                <a:off x="7506150" y="3861048"/>
                <a:ext cx="49695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E30F3E9-F138-4C82-83F5-A493E7CA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50" y="3861048"/>
                <a:ext cx="496958" cy="3702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235AEFC-45F7-4174-816A-566087FB7B95}"/>
                  </a:ext>
                </a:extLst>
              </p:cNvPr>
              <p:cNvSpPr txBox="1"/>
              <p:nvPr/>
            </p:nvSpPr>
            <p:spPr>
              <a:xfrm>
                <a:off x="6130870" y="5030573"/>
                <a:ext cx="496958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235AEFC-45F7-4174-816A-566087FB7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70" y="5030573"/>
                <a:ext cx="496958" cy="3702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B7184E7-80BF-4E26-BE1F-19ECFC871B71}"/>
                  </a:ext>
                </a:extLst>
              </p:cNvPr>
              <p:cNvSpPr txBox="1"/>
              <p:nvPr/>
            </p:nvSpPr>
            <p:spPr>
              <a:xfrm>
                <a:off x="455352" y="4676614"/>
                <a:ext cx="4921347" cy="1508105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 share different distributions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333B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3333B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3333B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3333B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3333B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3333B2"/>
                  </a:solidFill>
                  <a:latin typeface="+mn-lt"/>
                </a:endParaRPr>
              </a:p>
              <a:p>
                <a:r>
                  <a:rPr lang="en-US" sz="2400" dirty="0">
                    <a:solidFill>
                      <a:srgbClr val="3333B2"/>
                    </a:solidFill>
                    <a:latin typeface="+mn-lt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=‖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3333B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endParaRPr lang="en-US" sz="2400" dirty="0">
                  <a:solidFill>
                    <a:srgbClr val="3333B2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3333B2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B7184E7-80BF-4E26-BE1F-19ECFC871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52" y="4676614"/>
                <a:ext cx="4921347" cy="15081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16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4E9645-3FBA-4FFF-9C3F-99F737FC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2" y="1945729"/>
            <a:ext cx="7335535" cy="2520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FF38D9-BA14-4803-BCE9-4E1B51E02787}"/>
                  </a:ext>
                </a:extLst>
              </p:cNvPr>
              <p:cNvSpPr txBox="1"/>
              <p:nvPr/>
            </p:nvSpPr>
            <p:spPr>
              <a:xfrm>
                <a:off x="418073" y="4581128"/>
                <a:ext cx="8789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altLang="zh-CN" b="1" dirty="0"/>
                  <a:t>amming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distance: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𝑐𝑢𝑟𝑙𝑒𝑑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𝑠𝑙𝑖𝑔h𝑡𝑙𝑦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𝑐𝑢𝑟𝑙𝑒𝑑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FF38D9-BA14-4803-BCE9-4E1B51E0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3" y="4581128"/>
                <a:ext cx="8789266" cy="369332"/>
              </a:xfrm>
              <a:prstGeom prst="rect">
                <a:avLst/>
              </a:prstGeom>
              <a:blipFill>
                <a:blip r:embed="rId3"/>
                <a:stretch>
                  <a:fillRect l="-62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2F7303-D2A9-4BF7-B097-1D5C2C6A6568}"/>
                  </a:ext>
                </a:extLst>
              </p:cNvPr>
              <p:cNvSpPr txBox="1"/>
              <p:nvPr/>
            </p:nvSpPr>
            <p:spPr>
              <a:xfrm>
                <a:off x="418073" y="5374728"/>
                <a:ext cx="600311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Frequency-based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𝑐𝑢𝑟𝑙𝑒𝑑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2F7303-D2A9-4BF7-B097-1D5C2C6A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3" y="5374728"/>
                <a:ext cx="6003118" cy="391582"/>
              </a:xfrm>
              <a:prstGeom prst="rect">
                <a:avLst/>
              </a:prstGeom>
              <a:blipFill>
                <a:blip r:embed="rId4"/>
                <a:stretch>
                  <a:fillRect l="-915" t="-9375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83568" y="1123032"/>
            <a:ext cx="160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Motivation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F4FCC28-8102-4C33-AF25-955ECD9A1DA0}"/>
              </a:ext>
            </a:extLst>
          </p:cNvPr>
          <p:cNvSpPr/>
          <p:nvPr/>
        </p:nvSpPr>
        <p:spPr>
          <a:xfrm>
            <a:off x="3784922" y="1549009"/>
            <a:ext cx="1574156" cy="457934"/>
          </a:xfrm>
          <a:custGeom>
            <a:avLst/>
            <a:gdLst>
              <a:gd name="connsiteX0" fmla="*/ 1574156 w 1574156"/>
              <a:gd name="connsiteY0" fmla="*/ 434785 h 457934"/>
              <a:gd name="connsiteX1" fmla="*/ 1273215 w 1574156"/>
              <a:gd name="connsiteY1" fmla="*/ 168567 h 457934"/>
              <a:gd name="connsiteX2" fmla="*/ 960698 w 1574156"/>
              <a:gd name="connsiteY2" fmla="*/ 18096 h 457934"/>
              <a:gd name="connsiteX3" fmla="*/ 694481 w 1574156"/>
              <a:gd name="connsiteY3" fmla="*/ 6521 h 457934"/>
              <a:gd name="connsiteX4" fmla="*/ 405113 w 1574156"/>
              <a:gd name="connsiteY4" fmla="*/ 52820 h 457934"/>
              <a:gd name="connsiteX5" fmla="*/ 127321 w 1574156"/>
              <a:gd name="connsiteY5" fmla="*/ 284314 h 457934"/>
              <a:gd name="connsiteX6" fmla="*/ 0 w 1574156"/>
              <a:gd name="connsiteY6" fmla="*/ 457934 h 45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4156" h="457934">
                <a:moveTo>
                  <a:pt x="1574156" y="434785"/>
                </a:moveTo>
                <a:cubicBezTo>
                  <a:pt x="1474807" y="336400"/>
                  <a:pt x="1375458" y="238015"/>
                  <a:pt x="1273215" y="168567"/>
                </a:cubicBezTo>
                <a:cubicBezTo>
                  <a:pt x="1170972" y="99119"/>
                  <a:pt x="1057154" y="45104"/>
                  <a:pt x="960698" y="18096"/>
                </a:cubicBezTo>
                <a:cubicBezTo>
                  <a:pt x="864242" y="-8912"/>
                  <a:pt x="787078" y="734"/>
                  <a:pt x="694481" y="6521"/>
                </a:cubicBezTo>
                <a:cubicBezTo>
                  <a:pt x="601884" y="12308"/>
                  <a:pt x="499639" y="6521"/>
                  <a:pt x="405113" y="52820"/>
                </a:cubicBezTo>
                <a:cubicBezTo>
                  <a:pt x="310587" y="99119"/>
                  <a:pt x="194840" y="216795"/>
                  <a:pt x="127321" y="284314"/>
                </a:cubicBezTo>
                <a:cubicBezTo>
                  <a:pt x="59802" y="351833"/>
                  <a:pt x="29901" y="404883"/>
                  <a:pt x="0" y="457934"/>
                </a:cubicBez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E06DBAF-5241-44AE-BBA5-11B57D1C6842}"/>
              </a:ext>
            </a:extLst>
          </p:cNvPr>
          <p:cNvSpPr/>
          <p:nvPr/>
        </p:nvSpPr>
        <p:spPr>
          <a:xfrm>
            <a:off x="2592729" y="1189120"/>
            <a:ext cx="2858947" cy="817823"/>
          </a:xfrm>
          <a:custGeom>
            <a:avLst/>
            <a:gdLst>
              <a:gd name="connsiteX0" fmla="*/ 2858947 w 2858947"/>
              <a:gd name="connsiteY0" fmla="*/ 783099 h 817823"/>
              <a:gd name="connsiteX1" fmla="*/ 2419109 w 2858947"/>
              <a:gd name="connsiteY1" fmla="*/ 169641 h 817823"/>
              <a:gd name="connsiteX2" fmla="*/ 1770927 w 2858947"/>
              <a:gd name="connsiteY2" fmla="*/ 7595 h 817823"/>
              <a:gd name="connsiteX3" fmla="*/ 1435261 w 2858947"/>
              <a:gd name="connsiteY3" fmla="*/ 42319 h 817823"/>
              <a:gd name="connsiteX4" fmla="*/ 798653 w 2858947"/>
              <a:gd name="connsiteY4" fmla="*/ 181215 h 817823"/>
              <a:gd name="connsiteX5" fmla="*/ 416689 w 2858947"/>
              <a:gd name="connsiteY5" fmla="*/ 435859 h 817823"/>
              <a:gd name="connsiteX6" fmla="*/ 150471 w 2858947"/>
              <a:gd name="connsiteY6" fmla="*/ 702076 h 817823"/>
              <a:gd name="connsiteX7" fmla="*/ 0 w 2858947"/>
              <a:gd name="connsiteY7" fmla="*/ 817823 h 81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947" h="817823">
                <a:moveTo>
                  <a:pt x="2858947" y="783099"/>
                </a:moveTo>
                <a:cubicBezTo>
                  <a:pt x="2729696" y="540995"/>
                  <a:pt x="2600446" y="298892"/>
                  <a:pt x="2419109" y="169641"/>
                </a:cubicBezTo>
                <a:cubicBezTo>
                  <a:pt x="2237772" y="40390"/>
                  <a:pt x="1934902" y="28815"/>
                  <a:pt x="1770927" y="7595"/>
                </a:cubicBezTo>
                <a:cubicBezTo>
                  <a:pt x="1606952" y="-13625"/>
                  <a:pt x="1597307" y="13382"/>
                  <a:pt x="1435261" y="42319"/>
                </a:cubicBezTo>
                <a:cubicBezTo>
                  <a:pt x="1273215" y="71256"/>
                  <a:pt x="968415" y="115625"/>
                  <a:pt x="798653" y="181215"/>
                </a:cubicBezTo>
                <a:cubicBezTo>
                  <a:pt x="628891" y="246805"/>
                  <a:pt x="524719" y="349049"/>
                  <a:pt x="416689" y="435859"/>
                </a:cubicBezTo>
                <a:cubicBezTo>
                  <a:pt x="308659" y="522669"/>
                  <a:pt x="219919" y="638415"/>
                  <a:pt x="150471" y="702076"/>
                </a:cubicBezTo>
                <a:cubicBezTo>
                  <a:pt x="81023" y="765737"/>
                  <a:pt x="40511" y="791780"/>
                  <a:pt x="0" y="817823"/>
                </a:cubicBezTo>
              </a:path>
            </a:pathLst>
          </a:custGeom>
          <a:noFill/>
          <a:ln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99B7642-AE1C-429D-8601-7DF9D7954E34}"/>
              </a:ext>
            </a:extLst>
          </p:cNvPr>
          <p:cNvSpPr/>
          <p:nvPr/>
        </p:nvSpPr>
        <p:spPr>
          <a:xfrm>
            <a:off x="5753934" y="1536620"/>
            <a:ext cx="1574156" cy="457934"/>
          </a:xfrm>
          <a:custGeom>
            <a:avLst/>
            <a:gdLst>
              <a:gd name="connsiteX0" fmla="*/ 1574156 w 1574156"/>
              <a:gd name="connsiteY0" fmla="*/ 434785 h 457934"/>
              <a:gd name="connsiteX1" fmla="*/ 1273215 w 1574156"/>
              <a:gd name="connsiteY1" fmla="*/ 168567 h 457934"/>
              <a:gd name="connsiteX2" fmla="*/ 960698 w 1574156"/>
              <a:gd name="connsiteY2" fmla="*/ 18096 h 457934"/>
              <a:gd name="connsiteX3" fmla="*/ 694481 w 1574156"/>
              <a:gd name="connsiteY3" fmla="*/ 6521 h 457934"/>
              <a:gd name="connsiteX4" fmla="*/ 405113 w 1574156"/>
              <a:gd name="connsiteY4" fmla="*/ 52820 h 457934"/>
              <a:gd name="connsiteX5" fmla="*/ 127321 w 1574156"/>
              <a:gd name="connsiteY5" fmla="*/ 284314 h 457934"/>
              <a:gd name="connsiteX6" fmla="*/ 0 w 1574156"/>
              <a:gd name="connsiteY6" fmla="*/ 457934 h 45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4156" h="457934">
                <a:moveTo>
                  <a:pt x="1574156" y="434785"/>
                </a:moveTo>
                <a:cubicBezTo>
                  <a:pt x="1474807" y="336400"/>
                  <a:pt x="1375458" y="238015"/>
                  <a:pt x="1273215" y="168567"/>
                </a:cubicBezTo>
                <a:cubicBezTo>
                  <a:pt x="1170972" y="99119"/>
                  <a:pt x="1057154" y="45104"/>
                  <a:pt x="960698" y="18096"/>
                </a:cubicBezTo>
                <a:cubicBezTo>
                  <a:pt x="864242" y="-8912"/>
                  <a:pt x="787078" y="734"/>
                  <a:pt x="694481" y="6521"/>
                </a:cubicBezTo>
                <a:cubicBezTo>
                  <a:pt x="601884" y="12308"/>
                  <a:pt x="499639" y="6521"/>
                  <a:pt x="405113" y="52820"/>
                </a:cubicBezTo>
                <a:cubicBezTo>
                  <a:pt x="310587" y="99119"/>
                  <a:pt x="194840" y="216795"/>
                  <a:pt x="127321" y="284314"/>
                </a:cubicBezTo>
                <a:cubicBezTo>
                  <a:pt x="59802" y="351833"/>
                  <a:pt x="29901" y="404883"/>
                  <a:pt x="0" y="457934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8593BF8-F2E3-4456-8647-18AB53EABFAA}"/>
              </a:ext>
            </a:extLst>
          </p:cNvPr>
          <p:cNvSpPr/>
          <p:nvPr/>
        </p:nvSpPr>
        <p:spPr>
          <a:xfrm>
            <a:off x="4932040" y="2686729"/>
            <a:ext cx="1080120" cy="33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6AE9BC6-EEBA-4205-81D2-900DB3B6112C}"/>
              </a:ext>
            </a:extLst>
          </p:cNvPr>
          <p:cNvSpPr/>
          <p:nvPr/>
        </p:nvSpPr>
        <p:spPr>
          <a:xfrm>
            <a:off x="4911616" y="3041818"/>
            <a:ext cx="1080120" cy="339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A8D65D0-29D9-4698-9C61-87AB50111FFD}"/>
              </a:ext>
            </a:extLst>
          </p:cNvPr>
          <p:cNvSpPr/>
          <p:nvPr/>
        </p:nvSpPr>
        <p:spPr>
          <a:xfrm>
            <a:off x="4706171" y="2840320"/>
            <a:ext cx="213070" cy="381965"/>
          </a:xfrm>
          <a:custGeom>
            <a:avLst/>
            <a:gdLst>
              <a:gd name="connsiteX0" fmla="*/ 213070 w 213070"/>
              <a:gd name="connsiteY0" fmla="*/ 0 h 381965"/>
              <a:gd name="connsiteX1" fmla="*/ 27875 w 213070"/>
              <a:gd name="connsiteY1" fmla="*/ 115747 h 381965"/>
              <a:gd name="connsiteX2" fmla="*/ 16300 w 213070"/>
              <a:gd name="connsiteY2" fmla="*/ 289367 h 381965"/>
              <a:gd name="connsiteX3" fmla="*/ 178345 w 213070"/>
              <a:gd name="connsiteY3" fmla="*/ 381965 h 38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0" h="381965">
                <a:moveTo>
                  <a:pt x="213070" y="0"/>
                </a:moveTo>
                <a:cubicBezTo>
                  <a:pt x="136870" y="33759"/>
                  <a:pt x="60670" y="67519"/>
                  <a:pt x="27875" y="115747"/>
                </a:cubicBezTo>
                <a:cubicBezTo>
                  <a:pt x="-4920" y="163975"/>
                  <a:pt x="-8778" y="244997"/>
                  <a:pt x="16300" y="289367"/>
                </a:cubicBezTo>
                <a:cubicBezTo>
                  <a:pt x="41378" y="333737"/>
                  <a:pt x="109861" y="357851"/>
                  <a:pt x="178345" y="381965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DBCA55-2D7C-420F-B044-162FB145015D}"/>
              </a:ext>
            </a:extLst>
          </p:cNvPr>
          <p:cNvSpPr txBox="1"/>
          <p:nvPr/>
        </p:nvSpPr>
        <p:spPr>
          <a:xfrm>
            <a:off x="418073" y="495046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Curled shape is closer to slightly curled shape instead of straight shape.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A21762-73BA-498E-A71B-C7E5F139C58D}"/>
              </a:ext>
            </a:extLst>
          </p:cNvPr>
          <p:cNvSpPr txBox="1"/>
          <p:nvPr/>
        </p:nvSpPr>
        <p:spPr>
          <a:xfrm>
            <a:off x="418073" y="568689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Straight shape is different from curled shape.</a:t>
            </a:r>
          </a:p>
        </p:txBody>
      </p:sp>
    </p:spTree>
    <p:extLst>
      <p:ext uri="{BB962C8B-B14F-4D97-AF65-F5344CB8AC3E}">
        <p14:creationId xmlns:p14="http://schemas.microsoft.com/office/powerpoint/2010/main" val="40533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83568" y="1123032"/>
            <a:ext cx="266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Problem Statement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3F5214F-09D7-4266-BFDF-05EE5686F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" y="1584697"/>
            <a:ext cx="5544616" cy="44828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06DAA9-625C-4B30-A5C0-5CA255B4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348880"/>
            <a:ext cx="3101266" cy="1448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0DE49C-2347-4CF4-A2D1-9FE2BACC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959923"/>
            <a:ext cx="3380348" cy="849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11440E-B951-4628-8BD7-56039E7E13A7}"/>
                  </a:ext>
                </a:extLst>
              </p:cNvPr>
              <p:cNvSpPr txBox="1"/>
              <p:nvPr/>
            </p:nvSpPr>
            <p:spPr>
              <a:xfrm>
                <a:off x="5652120" y="4509120"/>
                <a:ext cx="331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dirty="0"/>
                  <a:t> satisfies: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11440E-B951-4628-8BD7-56039E7E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09120"/>
                <a:ext cx="3313023" cy="369332"/>
              </a:xfrm>
              <a:prstGeom prst="rect">
                <a:avLst/>
              </a:prstGeom>
              <a:blipFill>
                <a:blip r:embed="rId5"/>
                <a:stretch>
                  <a:fillRect l="-1471" t="-10000" r="-11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B7C9BD-C2AB-4F88-8E20-9F478CE12A50}"/>
                  </a:ext>
                </a:extLst>
              </p:cNvPr>
              <p:cNvSpPr txBox="1"/>
              <p:nvPr/>
            </p:nvSpPr>
            <p:spPr>
              <a:xfrm>
                <a:off x="30381" y="234888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B7C9BD-C2AB-4F88-8E20-9F478CE1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1" y="2348880"/>
                <a:ext cx="4347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90E427-C6E8-4585-92F4-2AA0E2EF5FE2}"/>
                  </a:ext>
                </a:extLst>
              </p:cNvPr>
              <p:cNvSpPr txBox="1"/>
              <p:nvPr/>
            </p:nvSpPr>
            <p:spPr>
              <a:xfrm>
                <a:off x="4926901" y="2533546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90E427-C6E8-4585-92F4-2AA0E2EF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01" y="2533546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F798F1-6F88-4748-AD60-08A7D249EEBC}"/>
                  </a:ext>
                </a:extLst>
              </p:cNvPr>
              <p:cNvSpPr txBox="1"/>
              <p:nvPr/>
            </p:nvSpPr>
            <p:spPr>
              <a:xfrm>
                <a:off x="871772" y="2533546"/>
                <a:ext cx="117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F798F1-6F88-4748-AD60-08A7D249E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72" y="2533546"/>
                <a:ext cx="117169" cy="369332"/>
              </a:xfrm>
              <a:prstGeom prst="rect">
                <a:avLst/>
              </a:prstGeom>
              <a:blipFill>
                <a:blip r:embed="rId8"/>
                <a:stretch>
                  <a:fillRect r="-15789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23DEE7-E330-41D0-A63B-EF8A10D31AF9}"/>
                  </a:ext>
                </a:extLst>
              </p:cNvPr>
              <p:cNvSpPr txBox="1"/>
              <p:nvPr/>
            </p:nvSpPr>
            <p:spPr>
              <a:xfrm>
                <a:off x="1278429" y="2407394"/>
                <a:ext cx="11716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23DEE7-E330-41D0-A63B-EF8A10D3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29" y="2407394"/>
                <a:ext cx="117169" cy="391646"/>
              </a:xfrm>
              <a:prstGeom prst="rect">
                <a:avLst/>
              </a:prstGeom>
              <a:blipFill>
                <a:blip r:embed="rId9"/>
                <a:stretch>
                  <a:fillRect l="-5263" r="-168421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99BBD4-208D-4E4C-9FC2-A0755E51F6D6}"/>
                  </a:ext>
                </a:extLst>
              </p:cNvPr>
              <p:cNvSpPr txBox="1"/>
              <p:nvPr/>
            </p:nvSpPr>
            <p:spPr>
              <a:xfrm>
                <a:off x="4067944" y="2614374"/>
                <a:ext cx="117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B99BBD4-208D-4E4C-9FC2-A0755E51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614374"/>
                <a:ext cx="117169" cy="369332"/>
              </a:xfrm>
              <a:prstGeom prst="rect">
                <a:avLst/>
              </a:prstGeom>
              <a:blipFill>
                <a:blip r:embed="rId10"/>
                <a:stretch>
                  <a:fillRect r="-15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8DF345-5A64-4364-9CA4-B178079CD216}"/>
                  </a:ext>
                </a:extLst>
              </p:cNvPr>
              <p:cNvSpPr txBox="1"/>
              <p:nvPr/>
            </p:nvSpPr>
            <p:spPr>
              <a:xfrm>
                <a:off x="4185113" y="2159546"/>
                <a:ext cx="11716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8DF345-5A64-4364-9CA4-B178079C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3" y="2159546"/>
                <a:ext cx="117169" cy="391646"/>
              </a:xfrm>
              <a:prstGeom prst="rect">
                <a:avLst/>
              </a:prstGeom>
              <a:blipFill>
                <a:blip r:embed="rId11"/>
                <a:stretch>
                  <a:fillRect l="-5263" r="-17368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7205E6C8-EAA0-462D-84B8-B215D0B8D66C}"/>
              </a:ext>
            </a:extLst>
          </p:cNvPr>
          <p:cNvSpPr/>
          <p:nvPr/>
        </p:nvSpPr>
        <p:spPr>
          <a:xfrm>
            <a:off x="395536" y="5991445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Zhu, Chengzhang, et al. "Heterogeneous metric learning of categorical data with hierarchical couplings." </a:t>
            </a:r>
            <a:r>
              <a:rPr lang="en-US" sz="1400" i="1" dirty="0">
                <a:latin typeface="+mn-lt"/>
              </a:rPr>
              <a:t>IEEE Transactions on Knowledge and Data Engineering</a:t>
            </a:r>
            <a:r>
              <a:rPr lang="en-US" sz="1400" dirty="0">
                <a:latin typeface="+mn-lt"/>
              </a:rPr>
              <a:t> 30.7 (2018): 1254-1267.</a:t>
            </a:r>
          </a:p>
        </p:txBody>
      </p:sp>
    </p:spTree>
    <p:extLst>
      <p:ext uri="{BB962C8B-B14F-4D97-AF65-F5344CB8AC3E}">
        <p14:creationId xmlns:p14="http://schemas.microsoft.com/office/powerpoint/2010/main" val="30676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683568" y="1123032"/>
            <a:ext cx="242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HELIC Framework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7D6C20-D67F-407C-A8DF-93F1A41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84697"/>
            <a:ext cx="6753032" cy="4457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5CC80C-7764-4CC8-B8E7-D04196EA13E7}"/>
              </a:ext>
            </a:extLst>
          </p:cNvPr>
          <p:cNvSpPr txBox="1"/>
          <p:nvPr/>
        </p:nvSpPr>
        <p:spPr>
          <a:xfrm>
            <a:off x="1017180" y="6049270"/>
            <a:ext cx="639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HELIC: H</a:t>
            </a:r>
            <a:r>
              <a:rPr lang="en-US" altLang="zh-CN" dirty="0">
                <a:latin typeface="+mn-lt"/>
              </a:rPr>
              <a:t>eterogeneous Metric Learning with </a:t>
            </a:r>
            <a:r>
              <a:rPr lang="en-US" altLang="zh-CN" dirty="0" err="1">
                <a:latin typeface="+mn-lt"/>
              </a:rPr>
              <a:t>hIerarchical</a:t>
            </a:r>
            <a:r>
              <a:rPr lang="en-US" altLang="zh-CN" dirty="0">
                <a:latin typeface="+mn-lt"/>
              </a:rPr>
              <a:t> Couplings</a:t>
            </a:r>
            <a:endParaRPr lang="en-US" dirty="0">
              <a:latin typeface="+mn-lt"/>
            </a:endParaRP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EF5230CC-8A80-47BE-838C-F0F9DC9F6E0F}"/>
              </a:ext>
            </a:extLst>
          </p:cNvPr>
          <p:cNvSpPr/>
          <p:nvPr/>
        </p:nvSpPr>
        <p:spPr>
          <a:xfrm>
            <a:off x="0" y="2407394"/>
            <a:ext cx="1382344" cy="762000"/>
          </a:xfrm>
          <a:prstGeom prst="cloudCallout">
            <a:avLst>
              <a:gd name="adj1" fmla="val 63247"/>
              <a:gd name="adj2" fmla="val -7420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Prior/ Implicit</a:t>
            </a:r>
          </a:p>
        </p:txBody>
      </p:sp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B74AD7EC-E55A-40BC-923E-23BD86E3F18B}"/>
              </a:ext>
            </a:extLst>
          </p:cNvPr>
          <p:cNvSpPr/>
          <p:nvPr/>
        </p:nvSpPr>
        <p:spPr>
          <a:xfrm>
            <a:off x="6984268" y="2407394"/>
            <a:ext cx="1800200" cy="762000"/>
          </a:xfrm>
          <a:prstGeom prst="cloudCallout">
            <a:avLst>
              <a:gd name="adj1" fmla="val -95844"/>
              <a:gd name="adj2" fmla="val -7724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Observed/ Explicit</a:t>
            </a:r>
          </a:p>
        </p:txBody>
      </p:sp>
    </p:spTree>
    <p:extLst>
      <p:ext uri="{BB962C8B-B14F-4D97-AF65-F5344CB8AC3E}">
        <p14:creationId xmlns:p14="http://schemas.microsoft.com/office/powerpoint/2010/main" val="7368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27BCA028-7AA4-4F57-AB3F-22F4FBE7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95" y="5176921"/>
            <a:ext cx="6003562" cy="8200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59AB34-3692-4849-B86A-7F0FBE27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38" y="2141681"/>
            <a:ext cx="2748550" cy="73736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Non-IID Metric Learning for Categorical Data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D4558C-01D5-4B9B-A91A-64D748017B86}"/>
              </a:ext>
            </a:extLst>
          </p:cNvPr>
          <p:cNvSpPr txBox="1"/>
          <p:nvPr/>
        </p:nvSpPr>
        <p:spPr>
          <a:xfrm>
            <a:off x="457200" y="1124465"/>
            <a:ext cx="4475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Learning Value-to-Class Couplings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B8B6A9-312F-400E-9C5C-D5B8DEB60A1C}"/>
              </a:ext>
            </a:extLst>
          </p:cNvPr>
          <p:cNvSpPr txBox="1"/>
          <p:nvPr/>
        </p:nvSpPr>
        <p:spPr>
          <a:xfrm>
            <a:off x="481124" y="3053731"/>
            <a:ext cx="371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Learning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Inter-attribute Couplings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E34D55-86CE-4D6A-AB05-9E8FC419190B}"/>
              </a:ext>
            </a:extLst>
          </p:cNvPr>
          <p:cNvSpPr txBox="1"/>
          <p:nvPr/>
        </p:nvSpPr>
        <p:spPr>
          <a:xfrm>
            <a:off x="481124" y="1683898"/>
            <a:ext cx="3702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Learning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Intra-attribute Couplings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0D7E59-D62B-4227-9B9A-6425A4260221}"/>
              </a:ext>
            </a:extLst>
          </p:cNvPr>
          <p:cNvSpPr txBox="1"/>
          <p:nvPr/>
        </p:nvSpPr>
        <p:spPr>
          <a:xfrm>
            <a:off x="457200" y="4667488"/>
            <a:ext cx="3727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Learning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Attribute-class Couplings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FD4CF6-2F0C-4E19-8D65-E8E55252ECB2}"/>
              </a:ext>
            </a:extLst>
          </p:cNvPr>
          <p:cNvGrpSpPr/>
          <p:nvPr/>
        </p:nvGrpSpPr>
        <p:grpSpPr>
          <a:xfrm>
            <a:off x="5846618" y="2639191"/>
            <a:ext cx="3171666" cy="690463"/>
            <a:chOff x="5831757" y="2018456"/>
            <a:chExt cx="2629191" cy="69046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0206F3D-D7DA-4182-BED5-B35CE25B2C78}"/>
                </a:ext>
              </a:extLst>
            </p:cNvPr>
            <p:cNvSpPr/>
            <p:nvPr/>
          </p:nvSpPr>
          <p:spPr>
            <a:xfrm>
              <a:off x="5831757" y="2018456"/>
              <a:ext cx="2629191" cy="690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EF9578-C903-4D68-87D7-8CE8298798BF}"/>
                </a:ext>
              </a:extLst>
            </p:cNvPr>
            <p:cNvSpPr txBox="1"/>
            <p:nvPr/>
          </p:nvSpPr>
          <p:spPr>
            <a:xfrm>
              <a:off x="5904282" y="2179022"/>
              <a:ext cx="2456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Capture values co-occurrence</a:t>
              </a:r>
            </a:p>
          </p:txBody>
        </p:sp>
      </p:grpSp>
      <p:sp>
        <p:nvSpPr>
          <p:cNvPr id="22" name="任意多边形 14">
            <a:extLst>
              <a:ext uri="{FF2B5EF4-FFF2-40B4-BE49-F238E27FC236}">
                <a16:creationId xmlns:a16="http://schemas.microsoft.com/office/drawing/2014/main" id="{5B705F7A-AB63-4D04-BA80-45A4F9C26A78}"/>
              </a:ext>
            </a:extLst>
          </p:cNvPr>
          <p:cNvSpPr/>
          <p:nvPr/>
        </p:nvSpPr>
        <p:spPr>
          <a:xfrm>
            <a:off x="4184073" y="2179782"/>
            <a:ext cx="1865745" cy="219456"/>
          </a:xfrm>
          <a:custGeom>
            <a:avLst/>
            <a:gdLst>
              <a:gd name="connsiteX0" fmla="*/ 1865745 w 1865745"/>
              <a:gd name="connsiteY0" fmla="*/ 0 h 219456"/>
              <a:gd name="connsiteX1" fmla="*/ 1154545 w 1865745"/>
              <a:gd name="connsiteY1" fmla="*/ 212436 h 219456"/>
              <a:gd name="connsiteX2" fmla="*/ 0 w 1865745"/>
              <a:gd name="connsiteY2" fmla="*/ 147782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5745" h="219456">
                <a:moveTo>
                  <a:pt x="1865745" y="0"/>
                </a:moveTo>
                <a:cubicBezTo>
                  <a:pt x="1665623" y="93903"/>
                  <a:pt x="1465502" y="187806"/>
                  <a:pt x="1154545" y="212436"/>
                </a:cubicBezTo>
                <a:cubicBezTo>
                  <a:pt x="843588" y="237066"/>
                  <a:pt x="421794" y="192424"/>
                  <a:pt x="0" y="147782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B9CE5F-C791-4C6E-AD13-C08142024E42}"/>
              </a:ext>
            </a:extLst>
          </p:cNvPr>
          <p:cNvGrpSpPr/>
          <p:nvPr/>
        </p:nvGrpSpPr>
        <p:grpSpPr>
          <a:xfrm>
            <a:off x="6049818" y="1834550"/>
            <a:ext cx="2629191" cy="690463"/>
            <a:chOff x="5831757" y="2018456"/>
            <a:chExt cx="2629191" cy="690463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6B43C67-64C2-4049-8ED8-C0D1452EEE34}"/>
                </a:ext>
              </a:extLst>
            </p:cNvPr>
            <p:cNvSpPr/>
            <p:nvPr/>
          </p:nvSpPr>
          <p:spPr>
            <a:xfrm>
              <a:off x="5831757" y="2018456"/>
              <a:ext cx="2629191" cy="690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CE6D0B-94A1-4E45-944A-BEF44146B250}"/>
                </a:ext>
              </a:extLst>
            </p:cNvPr>
            <p:cNvSpPr txBox="1"/>
            <p:nvPr/>
          </p:nvSpPr>
          <p:spPr>
            <a:xfrm>
              <a:off x="5904282" y="2179022"/>
              <a:ext cx="2484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Capture value frequency</a:t>
              </a:r>
            </a:p>
          </p:txBody>
        </p:sp>
      </p:grpSp>
      <p:sp>
        <p:nvSpPr>
          <p:cNvPr id="26" name="任意多边形 18">
            <a:extLst>
              <a:ext uri="{FF2B5EF4-FFF2-40B4-BE49-F238E27FC236}">
                <a16:creationId xmlns:a16="http://schemas.microsoft.com/office/drawing/2014/main" id="{725A22D1-8C8A-4969-80B4-C1DB4CC965E8}"/>
              </a:ext>
            </a:extLst>
          </p:cNvPr>
          <p:cNvSpPr/>
          <p:nvPr/>
        </p:nvSpPr>
        <p:spPr>
          <a:xfrm>
            <a:off x="4414982" y="2937014"/>
            <a:ext cx="1431636" cy="692877"/>
          </a:xfrm>
          <a:custGeom>
            <a:avLst/>
            <a:gdLst>
              <a:gd name="connsiteX0" fmla="*/ 1431636 w 1431636"/>
              <a:gd name="connsiteY0" fmla="*/ 37095 h 692877"/>
              <a:gd name="connsiteX1" fmla="*/ 1265382 w 1431636"/>
              <a:gd name="connsiteY1" fmla="*/ 18622 h 692877"/>
              <a:gd name="connsiteX2" fmla="*/ 711200 w 1431636"/>
              <a:gd name="connsiteY2" fmla="*/ 37095 h 692877"/>
              <a:gd name="connsiteX3" fmla="*/ 258618 w 1431636"/>
              <a:gd name="connsiteY3" fmla="*/ 443495 h 692877"/>
              <a:gd name="connsiteX4" fmla="*/ 0 w 1431636"/>
              <a:gd name="connsiteY4" fmla="*/ 692877 h 69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636" h="692877">
                <a:moveTo>
                  <a:pt x="1431636" y="37095"/>
                </a:moveTo>
                <a:cubicBezTo>
                  <a:pt x="1408545" y="27858"/>
                  <a:pt x="1385455" y="18622"/>
                  <a:pt x="1265382" y="18622"/>
                </a:cubicBezTo>
                <a:cubicBezTo>
                  <a:pt x="1145309" y="18622"/>
                  <a:pt x="878994" y="-33717"/>
                  <a:pt x="711200" y="37095"/>
                </a:cubicBezTo>
                <a:cubicBezTo>
                  <a:pt x="543406" y="107907"/>
                  <a:pt x="377151" y="334198"/>
                  <a:pt x="258618" y="443495"/>
                </a:cubicBezTo>
                <a:cubicBezTo>
                  <a:pt x="140085" y="552792"/>
                  <a:pt x="41564" y="655932"/>
                  <a:pt x="0" y="6928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33AA2D1-7990-411A-AEB5-20EACC261C9B}"/>
              </a:ext>
            </a:extLst>
          </p:cNvPr>
          <p:cNvGrpSpPr/>
          <p:nvPr/>
        </p:nvGrpSpPr>
        <p:grpSpPr>
          <a:xfrm>
            <a:off x="5071475" y="4212469"/>
            <a:ext cx="4053975" cy="690463"/>
            <a:chOff x="5189194" y="1939475"/>
            <a:chExt cx="3360591" cy="69046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A19C6AD-1898-4F99-A0AB-D30AFC297579}"/>
                </a:ext>
              </a:extLst>
            </p:cNvPr>
            <p:cNvSpPr/>
            <p:nvPr/>
          </p:nvSpPr>
          <p:spPr>
            <a:xfrm>
              <a:off x="5189194" y="1939475"/>
              <a:ext cx="3360591" cy="6904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40CD443-5A8C-41C3-9F12-CA8B6532E211}"/>
                </a:ext>
              </a:extLst>
            </p:cNvPr>
            <p:cNvSpPr txBox="1"/>
            <p:nvPr/>
          </p:nvSpPr>
          <p:spPr>
            <a:xfrm>
              <a:off x="5232717" y="2078630"/>
              <a:ext cx="31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Capture value distribution in each class</a:t>
              </a:r>
            </a:p>
          </p:txBody>
        </p:sp>
      </p:grpSp>
      <p:sp>
        <p:nvSpPr>
          <p:cNvPr id="30" name="任意多边形 22">
            <a:extLst>
              <a:ext uri="{FF2B5EF4-FFF2-40B4-BE49-F238E27FC236}">
                <a16:creationId xmlns:a16="http://schemas.microsoft.com/office/drawing/2014/main" id="{C45E81D7-E027-4BA6-A976-E9C2CCABF8FC}"/>
              </a:ext>
            </a:extLst>
          </p:cNvPr>
          <p:cNvSpPr/>
          <p:nvPr/>
        </p:nvSpPr>
        <p:spPr>
          <a:xfrm>
            <a:off x="4064000" y="4562764"/>
            <a:ext cx="1006764" cy="665018"/>
          </a:xfrm>
          <a:custGeom>
            <a:avLst/>
            <a:gdLst>
              <a:gd name="connsiteX0" fmla="*/ 1006764 w 1006764"/>
              <a:gd name="connsiteY0" fmla="*/ 0 h 665018"/>
              <a:gd name="connsiteX1" fmla="*/ 387927 w 1006764"/>
              <a:gd name="connsiteY1" fmla="*/ 249381 h 665018"/>
              <a:gd name="connsiteX2" fmla="*/ 0 w 1006764"/>
              <a:gd name="connsiteY2" fmla="*/ 665018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764" h="665018">
                <a:moveTo>
                  <a:pt x="1006764" y="0"/>
                </a:moveTo>
                <a:cubicBezTo>
                  <a:pt x="781242" y="69272"/>
                  <a:pt x="555721" y="138545"/>
                  <a:pt x="387927" y="249381"/>
                </a:cubicBezTo>
                <a:cubicBezTo>
                  <a:pt x="220133" y="360217"/>
                  <a:pt x="69273" y="624994"/>
                  <a:pt x="0" y="66501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D28AA2-257B-4812-8244-C22D4073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94" y="3661993"/>
            <a:ext cx="7398612" cy="4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64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 19 Nov 2015, Chengzhang</Template>
  <TotalTime>29609</TotalTime>
  <Words>754</Words>
  <Application>Microsoft Office PowerPoint</Application>
  <PresentationFormat>全屏显示(4:3)</PresentationFormat>
  <Paragraphs>145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Beamer</vt:lpstr>
      <vt:lpstr>Non-IID Representation Learning for Complex Data</vt:lpstr>
      <vt:lpstr>Classic Assumption – IIDness &amp; IID Learning</vt:lpstr>
      <vt:lpstr>Non-IIDness in Complex Data</vt:lpstr>
      <vt:lpstr>Example of Non-IID Data Complexity</vt:lpstr>
      <vt:lpstr>Non-IID Representation Learning</vt:lpstr>
      <vt:lpstr>Non-IID Metric Learning for Categorical Data 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Non-IID Metric Learning for Categorical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of Progress</dc:title>
  <dc:creator>Chengzhang Zhu</dc:creator>
  <cp:lastModifiedBy>Zhu Chengzhang</cp:lastModifiedBy>
  <cp:revision>1401</cp:revision>
  <cp:lastPrinted>2015-12-02T02:02:24Z</cp:lastPrinted>
  <dcterms:created xsi:type="dcterms:W3CDTF">2015-11-17T05:56:36Z</dcterms:created>
  <dcterms:modified xsi:type="dcterms:W3CDTF">2019-03-28T22:31:45Z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