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7360563" cy="18719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42" d="100"/>
          <a:sy n="42" d="100"/>
        </p:scale>
        <p:origin x="118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2042" y="3063635"/>
            <a:ext cx="23256479" cy="6517264"/>
          </a:xfrm>
        </p:spPr>
        <p:txBody>
          <a:bodyPr anchor="b"/>
          <a:lstStyle>
            <a:lvl1pPr algn="ctr">
              <a:defRPr sz="16378"/>
            </a:lvl1pPr>
          </a:lstStyle>
          <a:p>
            <a:r>
              <a:rPr lang="en-US"/>
              <a:t>Click to edit Master title style</a:t>
            </a:r>
            <a:endParaRPr lang="en-US" dirty="0"/>
          </a:p>
        </p:txBody>
      </p:sp>
      <p:sp>
        <p:nvSpPr>
          <p:cNvPr id="3" name="Subtitle 2"/>
          <p:cNvSpPr>
            <a:spLocks noGrp="1"/>
          </p:cNvSpPr>
          <p:nvPr>
            <p:ph type="subTitle" idx="1"/>
          </p:nvPr>
        </p:nvSpPr>
        <p:spPr>
          <a:xfrm>
            <a:off x="3420071" y="9832230"/>
            <a:ext cx="20520422" cy="4519617"/>
          </a:xfrm>
        </p:spPr>
        <p:txBody>
          <a:bodyPr/>
          <a:lstStyle>
            <a:lvl1pPr marL="0" indent="0" algn="ctr">
              <a:buNone/>
              <a:defRPr sz="6551"/>
            </a:lvl1pPr>
            <a:lvl2pPr marL="1247973" indent="0" algn="ctr">
              <a:buNone/>
              <a:defRPr sz="5459"/>
            </a:lvl2pPr>
            <a:lvl3pPr marL="2495946" indent="0" algn="ctr">
              <a:buNone/>
              <a:defRPr sz="4913"/>
            </a:lvl3pPr>
            <a:lvl4pPr marL="3743919" indent="0" algn="ctr">
              <a:buNone/>
              <a:defRPr sz="4367"/>
            </a:lvl4pPr>
            <a:lvl5pPr marL="4991892" indent="0" algn="ctr">
              <a:buNone/>
              <a:defRPr sz="4367"/>
            </a:lvl5pPr>
            <a:lvl6pPr marL="6239866" indent="0" algn="ctr">
              <a:buNone/>
              <a:defRPr sz="4367"/>
            </a:lvl6pPr>
            <a:lvl7pPr marL="7487839" indent="0" algn="ctr">
              <a:buNone/>
              <a:defRPr sz="4367"/>
            </a:lvl7pPr>
            <a:lvl8pPr marL="8735812" indent="0" algn="ctr">
              <a:buNone/>
              <a:defRPr sz="4367"/>
            </a:lvl8pPr>
            <a:lvl9pPr marL="9983785" indent="0" algn="ctr">
              <a:buNone/>
              <a:defRPr sz="436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9296CB-E9DF-42B3-B6F4-C9DD58B4DF7E}" type="datetimeFigureOut">
              <a:rPr lang="en-US" smtClean="0"/>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983C6-B21F-4E16-BFAE-E452A540D6B7}" type="slidenum">
              <a:rPr lang="en-US" smtClean="0"/>
              <a:t>‹#›</a:t>
            </a:fld>
            <a:endParaRPr lang="en-US"/>
          </a:p>
        </p:txBody>
      </p:sp>
    </p:spTree>
    <p:extLst>
      <p:ext uri="{BB962C8B-B14F-4D97-AF65-F5344CB8AC3E}">
        <p14:creationId xmlns:p14="http://schemas.microsoft.com/office/powerpoint/2010/main" val="4024167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9296CB-E9DF-42B3-B6F4-C9DD58B4DF7E}" type="datetimeFigureOut">
              <a:rPr lang="en-US" smtClean="0"/>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983C6-B21F-4E16-BFAE-E452A540D6B7}" type="slidenum">
              <a:rPr lang="en-US" smtClean="0"/>
              <a:t>‹#›</a:t>
            </a:fld>
            <a:endParaRPr lang="en-US"/>
          </a:p>
        </p:txBody>
      </p:sp>
    </p:spTree>
    <p:extLst>
      <p:ext uri="{BB962C8B-B14F-4D97-AF65-F5344CB8AC3E}">
        <p14:creationId xmlns:p14="http://schemas.microsoft.com/office/powerpoint/2010/main" val="1286355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579905" y="996656"/>
            <a:ext cx="5899621" cy="1586416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81040" y="996656"/>
            <a:ext cx="17356857" cy="158641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9296CB-E9DF-42B3-B6F4-C9DD58B4DF7E}" type="datetimeFigureOut">
              <a:rPr lang="en-US" smtClean="0"/>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983C6-B21F-4E16-BFAE-E452A540D6B7}" type="slidenum">
              <a:rPr lang="en-US" smtClean="0"/>
              <a:t>‹#›</a:t>
            </a:fld>
            <a:endParaRPr lang="en-US"/>
          </a:p>
        </p:txBody>
      </p:sp>
    </p:spTree>
    <p:extLst>
      <p:ext uri="{BB962C8B-B14F-4D97-AF65-F5344CB8AC3E}">
        <p14:creationId xmlns:p14="http://schemas.microsoft.com/office/powerpoint/2010/main" val="2205776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9296CB-E9DF-42B3-B6F4-C9DD58B4DF7E}" type="datetimeFigureOut">
              <a:rPr lang="en-US" smtClean="0"/>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983C6-B21F-4E16-BFAE-E452A540D6B7}" type="slidenum">
              <a:rPr lang="en-US" smtClean="0"/>
              <a:t>‹#›</a:t>
            </a:fld>
            <a:endParaRPr lang="en-US"/>
          </a:p>
        </p:txBody>
      </p:sp>
    </p:spTree>
    <p:extLst>
      <p:ext uri="{BB962C8B-B14F-4D97-AF65-F5344CB8AC3E}">
        <p14:creationId xmlns:p14="http://schemas.microsoft.com/office/powerpoint/2010/main" val="1937640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66790" y="4666956"/>
            <a:ext cx="23598486" cy="7786915"/>
          </a:xfrm>
        </p:spPr>
        <p:txBody>
          <a:bodyPr anchor="b"/>
          <a:lstStyle>
            <a:lvl1pPr>
              <a:defRPr sz="16378"/>
            </a:lvl1pPr>
          </a:lstStyle>
          <a:p>
            <a:r>
              <a:rPr lang="en-US"/>
              <a:t>Click to edit Master title style</a:t>
            </a:r>
            <a:endParaRPr lang="en-US" dirty="0"/>
          </a:p>
        </p:txBody>
      </p:sp>
      <p:sp>
        <p:nvSpPr>
          <p:cNvPr id="3" name="Text Placeholder 2"/>
          <p:cNvSpPr>
            <a:spLocks noGrp="1"/>
          </p:cNvSpPr>
          <p:nvPr>
            <p:ph type="body" idx="1"/>
          </p:nvPr>
        </p:nvSpPr>
        <p:spPr>
          <a:xfrm>
            <a:off x="1866790" y="12527538"/>
            <a:ext cx="23598486" cy="4094955"/>
          </a:xfrm>
        </p:spPr>
        <p:txBody>
          <a:bodyPr/>
          <a:lstStyle>
            <a:lvl1pPr marL="0" indent="0">
              <a:buNone/>
              <a:defRPr sz="6551">
                <a:solidFill>
                  <a:schemeClr val="tx1"/>
                </a:solidFill>
              </a:defRPr>
            </a:lvl1pPr>
            <a:lvl2pPr marL="1247973" indent="0">
              <a:buNone/>
              <a:defRPr sz="5459">
                <a:solidFill>
                  <a:schemeClr val="tx1">
                    <a:tint val="75000"/>
                  </a:schemeClr>
                </a:solidFill>
              </a:defRPr>
            </a:lvl2pPr>
            <a:lvl3pPr marL="2495946" indent="0">
              <a:buNone/>
              <a:defRPr sz="4913">
                <a:solidFill>
                  <a:schemeClr val="tx1">
                    <a:tint val="75000"/>
                  </a:schemeClr>
                </a:solidFill>
              </a:defRPr>
            </a:lvl3pPr>
            <a:lvl4pPr marL="3743919" indent="0">
              <a:buNone/>
              <a:defRPr sz="4367">
                <a:solidFill>
                  <a:schemeClr val="tx1">
                    <a:tint val="75000"/>
                  </a:schemeClr>
                </a:solidFill>
              </a:defRPr>
            </a:lvl4pPr>
            <a:lvl5pPr marL="4991892" indent="0">
              <a:buNone/>
              <a:defRPr sz="4367">
                <a:solidFill>
                  <a:schemeClr val="tx1">
                    <a:tint val="75000"/>
                  </a:schemeClr>
                </a:solidFill>
              </a:defRPr>
            </a:lvl5pPr>
            <a:lvl6pPr marL="6239866" indent="0">
              <a:buNone/>
              <a:defRPr sz="4367">
                <a:solidFill>
                  <a:schemeClr val="tx1">
                    <a:tint val="75000"/>
                  </a:schemeClr>
                </a:solidFill>
              </a:defRPr>
            </a:lvl6pPr>
            <a:lvl7pPr marL="7487839" indent="0">
              <a:buNone/>
              <a:defRPr sz="4367">
                <a:solidFill>
                  <a:schemeClr val="tx1">
                    <a:tint val="75000"/>
                  </a:schemeClr>
                </a:solidFill>
              </a:defRPr>
            </a:lvl7pPr>
            <a:lvl8pPr marL="8735812" indent="0">
              <a:buNone/>
              <a:defRPr sz="4367">
                <a:solidFill>
                  <a:schemeClr val="tx1">
                    <a:tint val="75000"/>
                  </a:schemeClr>
                </a:solidFill>
              </a:defRPr>
            </a:lvl8pPr>
            <a:lvl9pPr marL="9983785" indent="0">
              <a:buNone/>
              <a:defRPr sz="43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9296CB-E9DF-42B3-B6F4-C9DD58B4DF7E}" type="datetimeFigureOut">
              <a:rPr lang="en-US" smtClean="0"/>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983C6-B21F-4E16-BFAE-E452A540D6B7}" type="slidenum">
              <a:rPr lang="en-US" smtClean="0"/>
              <a:t>‹#›</a:t>
            </a:fld>
            <a:endParaRPr lang="en-US"/>
          </a:p>
        </p:txBody>
      </p:sp>
    </p:spTree>
    <p:extLst>
      <p:ext uri="{BB962C8B-B14F-4D97-AF65-F5344CB8AC3E}">
        <p14:creationId xmlns:p14="http://schemas.microsoft.com/office/powerpoint/2010/main" val="1545726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81039" y="4983280"/>
            <a:ext cx="11628239" cy="118775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851285" y="4983280"/>
            <a:ext cx="11628239" cy="118775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9296CB-E9DF-42B3-B6F4-C9DD58B4DF7E}" type="datetimeFigureOut">
              <a:rPr lang="en-US" smtClean="0"/>
              <a:t>3/28/2019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983C6-B21F-4E16-BFAE-E452A540D6B7}" type="slidenum">
              <a:rPr lang="en-US" smtClean="0"/>
              <a:t>‹#›</a:t>
            </a:fld>
            <a:endParaRPr lang="en-US"/>
          </a:p>
        </p:txBody>
      </p:sp>
    </p:spTree>
    <p:extLst>
      <p:ext uri="{BB962C8B-B14F-4D97-AF65-F5344CB8AC3E}">
        <p14:creationId xmlns:p14="http://schemas.microsoft.com/office/powerpoint/2010/main" val="905855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4602" y="996660"/>
            <a:ext cx="23598486" cy="361829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884605" y="4588952"/>
            <a:ext cx="11574799" cy="2248975"/>
          </a:xfrm>
        </p:spPr>
        <p:txBody>
          <a:bodyPr anchor="b"/>
          <a:lstStyle>
            <a:lvl1pPr marL="0" indent="0">
              <a:buNone/>
              <a:defRPr sz="6551" b="1"/>
            </a:lvl1pPr>
            <a:lvl2pPr marL="1247973" indent="0">
              <a:buNone/>
              <a:defRPr sz="5459" b="1"/>
            </a:lvl2pPr>
            <a:lvl3pPr marL="2495946" indent="0">
              <a:buNone/>
              <a:defRPr sz="4913" b="1"/>
            </a:lvl3pPr>
            <a:lvl4pPr marL="3743919" indent="0">
              <a:buNone/>
              <a:defRPr sz="4367" b="1"/>
            </a:lvl4pPr>
            <a:lvl5pPr marL="4991892" indent="0">
              <a:buNone/>
              <a:defRPr sz="4367" b="1"/>
            </a:lvl5pPr>
            <a:lvl6pPr marL="6239866" indent="0">
              <a:buNone/>
              <a:defRPr sz="4367" b="1"/>
            </a:lvl6pPr>
            <a:lvl7pPr marL="7487839" indent="0">
              <a:buNone/>
              <a:defRPr sz="4367" b="1"/>
            </a:lvl7pPr>
            <a:lvl8pPr marL="8735812" indent="0">
              <a:buNone/>
              <a:defRPr sz="4367" b="1"/>
            </a:lvl8pPr>
            <a:lvl9pPr marL="9983785" indent="0">
              <a:buNone/>
              <a:defRPr sz="4367" b="1"/>
            </a:lvl9pPr>
          </a:lstStyle>
          <a:p>
            <a:pPr lvl="0"/>
            <a:r>
              <a:rPr lang="en-US"/>
              <a:t>Click to edit Master text styles</a:t>
            </a:r>
          </a:p>
        </p:txBody>
      </p:sp>
      <p:sp>
        <p:nvSpPr>
          <p:cNvPr id="4" name="Content Placeholder 3"/>
          <p:cNvSpPr>
            <a:spLocks noGrp="1"/>
          </p:cNvSpPr>
          <p:nvPr>
            <p:ph sz="half" idx="2"/>
          </p:nvPr>
        </p:nvSpPr>
        <p:spPr>
          <a:xfrm>
            <a:off x="1884605" y="6837927"/>
            <a:ext cx="11574799" cy="10057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851287" y="4588952"/>
            <a:ext cx="11631803" cy="2248975"/>
          </a:xfrm>
        </p:spPr>
        <p:txBody>
          <a:bodyPr anchor="b"/>
          <a:lstStyle>
            <a:lvl1pPr marL="0" indent="0">
              <a:buNone/>
              <a:defRPr sz="6551" b="1"/>
            </a:lvl1pPr>
            <a:lvl2pPr marL="1247973" indent="0">
              <a:buNone/>
              <a:defRPr sz="5459" b="1"/>
            </a:lvl2pPr>
            <a:lvl3pPr marL="2495946" indent="0">
              <a:buNone/>
              <a:defRPr sz="4913" b="1"/>
            </a:lvl3pPr>
            <a:lvl4pPr marL="3743919" indent="0">
              <a:buNone/>
              <a:defRPr sz="4367" b="1"/>
            </a:lvl4pPr>
            <a:lvl5pPr marL="4991892" indent="0">
              <a:buNone/>
              <a:defRPr sz="4367" b="1"/>
            </a:lvl5pPr>
            <a:lvl6pPr marL="6239866" indent="0">
              <a:buNone/>
              <a:defRPr sz="4367" b="1"/>
            </a:lvl6pPr>
            <a:lvl7pPr marL="7487839" indent="0">
              <a:buNone/>
              <a:defRPr sz="4367" b="1"/>
            </a:lvl7pPr>
            <a:lvl8pPr marL="8735812" indent="0">
              <a:buNone/>
              <a:defRPr sz="4367" b="1"/>
            </a:lvl8pPr>
            <a:lvl9pPr marL="9983785" indent="0">
              <a:buNone/>
              <a:defRPr sz="4367" b="1"/>
            </a:lvl9pPr>
          </a:lstStyle>
          <a:p>
            <a:pPr lvl="0"/>
            <a:r>
              <a:rPr lang="en-US"/>
              <a:t>Click to edit Master text styles</a:t>
            </a:r>
          </a:p>
        </p:txBody>
      </p:sp>
      <p:sp>
        <p:nvSpPr>
          <p:cNvPr id="6" name="Content Placeholder 5"/>
          <p:cNvSpPr>
            <a:spLocks noGrp="1"/>
          </p:cNvSpPr>
          <p:nvPr>
            <p:ph sz="quarter" idx="4"/>
          </p:nvPr>
        </p:nvSpPr>
        <p:spPr>
          <a:xfrm>
            <a:off x="13851287" y="6837927"/>
            <a:ext cx="11631803" cy="10057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9296CB-E9DF-42B3-B6F4-C9DD58B4DF7E}" type="datetimeFigureOut">
              <a:rPr lang="en-US" smtClean="0"/>
              <a:t>3/28/2019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C983C6-B21F-4E16-BFAE-E452A540D6B7}" type="slidenum">
              <a:rPr lang="en-US" smtClean="0"/>
              <a:t>‹#›</a:t>
            </a:fld>
            <a:endParaRPr lang="en-US"/>
          </a:p>
        </p:txBody>
      </p:sp>
    </p:spTree>
    <p:extLst>
      <p:ext uri="{BB962C8B-B14F-4D97-AF65-F5344CB8AC3E}">
        <p14:creationId xmlns:p14="http://schemas.microsoft.com/office/powerpoint/2010/main" val="708632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9296CB-E9DF-42B3-B6F4-C9DD58B4DF7E}" type="datetimeFigureOut">
              <a:rPr lang="en-US" smtClean="0"/>
              <a:t>3/28/2019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C983C6-B21F-4E16-BFAE-E452A540D6B7}" type="slidenum">
              <a:rPr lang="en-US" smtClean="0"/>
              <a:t>‹#›</a:t>
            </a:fld>
            <a:endParaRPr lang="en-US"/>
          </a:p>
        </p:txBody>
      </p:sp>
    </p:spTree>
    <p:extLst>
      <p:ext uri="{BB962C8B-B14F-4D97-AF65-F5344CB8AC3E}">
        <p14:creationId xmlns:p14="http://schemas.microsoft.com/office/powerpoint/2010/main" val="989336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9296CB-E9DF-42B3-B6F4-C9DD58B4DF7E}" type="datetimeFigureOut">
              <a:rPr lang="en-US" smtClean="0"/>
              <a:t>3/28/2019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C983C6-B21F-4E16-BFAE-E452A540D6B7}" type="slidenum">
              <a:rPr lang="en-US" smtClean="0"/>
              <a:t>‹#›</a:t>
            </a:fld>
            <a:endParaRPr lang="en-US"/>
          </a:p>
        </p:txBody>
      </p:sp>
    </p:spTree>
    <p:extLst>
      <p:ext uri="{BB962C8B-B14F-4D97-AF65-F5344CB8AC3E}">
        <p14:creationId xmlns:p14="http://schemas.microsoft.com/office/powerpoint/2010/main" val="4146286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4602" y="1247987"/>
            <a:ext cx="8824494" cy="4367953"/>
          </a:xfrm>
        </p:spPr>
        <p:txBody>
          <a:bodyPr anchor="b"/>
          <a:lstStyle>
            <a:lvl1pPr>
              <a:defRPr sz="8735"/>
            </a:lvl1pPr>
          </a:lstStyle>
          <a:p>
            <a:r>
              <a:rPr lang="en-US"/>
              <a:t>Click to edit Master title style</a:t>
            </a:r>
            <a:endParaRPr lang="en-US" dirty="0"/>
          </a:p>
        </p:txBody>
      </p:sp>
      <p:sp>
        <p:nvSpPr>
          <p:cNvPr id="3" name="Content Placeholder 2"/>
          <p:cNvSpPr>
            <a:spLocks noGrp="1"/>
          </p:cNvSpPr>
          <p:nvPr>
            <p:ph idx="1"/>
          </p:nvPr>
        </p:nvSpPr>
        <p:spPr>
          <a:xfrm>
            <a:off x="11631803" y="2695309"/>
            <a:ext cx="13851285" cy="13303191"/>
          </a:xfrm>
        </p:spPr>
        <p:txBody>
          <a:bodyPr/>
          <a:lstStyle>
            <a:lvl1pPr>
              <a:defRPr sz="8735"/>
            </a:lvl1pPr>
            <a:lvl2pPr>
              <a:defRPr sz="7643"/>
            </a:lvl2pPr>
            <a:lvl3pPr>
              <a:defRPr sz="6551"/>
            </a:lvl3pPr>
            <a:lvl4pPr>
              <a:defRPr sz="5459"/>
            </a:lvl4pPr>
            <a:lvl5pPr>
              <a:defRPr sz="5459"/>
            </a:lvl5pPr>
            <a:lvl6pPr>
              <a:defRPr sz="5459"/>
            </a:lvl6pPr>
            <a:lvl7pPr>
              <a:defRPr sz="5459"/>
            </a:lvl7pPr>
            <a:lvl8pPr>
              <a:defRPr sz="5459"/>
            </a:lvl8pPr>
            <a:lvl9pPr>
              <a:defRPr sz="545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84602" y="5615940"/>
            <a:ext cx="8824494" cy="10404224"/>
          </a:xfrm>
        </p:spPr>
        <p:txBody>
          <a:bodyPr/>
          <a:lstStyle>
            <a:lvl1pPr marL="0" indent="0">
              <a:buNone/>
              <a:defRPr sz="4367"/>
            </a:lvl1pPr>
            <a:lvl2pPr marL="1247973" indent="0">
              <a:buNone/>
              <a:defRPr sz="3821"/>
            </a:lvl2pPr>
            <a:lvl3pPr marL="2495946" indent="0">
              <a:buNone/>
              <a:defRPr sz="3276"/>
            </a:lvl3pPr>
            <a:lvl4pPr marL="3743919" indent="0">
              <a:buNone/>
              <a:defRPr sz="2730"/>
            </a:lvl4pPr>
            <a:lvl5pPr marL="4991892" indent="0">
              <a:buNone/>
              <a:defRPr sz="2730"/>
            </a:lvl5pPr>
            <a:lvl6pPr marL="6239866" indent="0">
              <a:buNone/>
              <a:defRPr sz="2730"/>
            </a:lvl6pPr>
            <a:lvl7pPr marL="7487839" indent="0">
              <a:buNone/>
              <a:defRPr sz="2730"/>
            </a:lvl7pPr>
            <a:lvl8pPr marL="8735812" indent="0">
              <a:buNone/>
              <a:defRPr sz="2730"/>
            </a:lvl8pPr>
            <a:lvl9pPr marL="9983785" indent="0">
              <a:buNone/>
              <a:defRPr sz="2730"/>
            </a:lvl9pPr>
          </a:lstStyle>
          <a:p>
            <a:pPr lvl="0"/>
            <a:r>
              <a:rPr lang="en-US"/>
              <a:t>Click to edit Master text styles</a:t>
            </a:r>
          </a:p>
        </p:txBody>
      </p:sp>
      <p:sp>
        <p:nvSpPr>
          <p:cNvPr id="5" name="Date Placeholder 4"/>
          <p:cNvSpPr>
            <a:spLocks noGrp="1"/>
          </p:cNvSpPr>
          <p:nvPr>
            <p:ph type="dt" sz="half" idx="10"/>
          </p:nvPr>
        </p:nvSpPr>
        <p:spPr/>
        <p:txBody>
          <a:bodyPr/>
          <a:lstStyle/>
          <a:p>
            <a:fld id="{569296CB-E9DF-42B3-B6F4-C9DD58B4DF7E}" type="datetimeFigureOut">
              <a:rPr lang="en-US" smtClean="0"/>
              <a:t>3/28/2019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983C6-B21F-4E16-BFAE-E452A540D6B7}" type="slidenum">
              <a:rPr lang="en-US" smtClean="0"/>
              <a:t>‹#›</a:t>
            </a:fld>
            <a:endParaRPr lang="en-US"/>
          </a:p>
        </p:txBody>
      </p:sp>
    </p:spTree>
    <p:extLst>
      <p:ext uri="{BB962C8B-B14F-4D97-AF65-F5344CB8AC3E}">
        <p14:creationId xmlns:p14="http://schemas.microsoft.com/office/powerpoint/2010/main" val="3798788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4602" y="1247987"/>
            <a:ext cx="8824494" cy="4367953"/>
          </a:xfrm>
        </p:spPr>
        <p:txBody>
          <a:bodyPr anchor="b"/>
          <a:lstStyle>
            <a:lvl1pPr>
              <a:defRPr sz="8735"/>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31803" y="2695309"/>
            <a:ext cx="13851285" cy="13303191"/>
          </a:xfrm>
        </p:spPr>
        <p:txBody>
          <a:bodyPr anchor="t"/>
          <a:lstStyle>
            <a:lvl1pPr marL="0" indent="0">
              <a:buNone/>
              <a:defRPr sz="8735"/>
            </a:lvl1pPr>
            <a:lvl2pPr marL="1247973" indent="0">
              <a:buNone/>
              <a:defRPr sz="7643"/>
            </a:lvl2pPr>
            <a:lvl3pPr marL="2495946" indent="0">
              <a:buNone/>
              <a:defRPr sz="6551"/>
            </a:lvl3pPr>
            <a:lvl4pPr marL="3743919" indent="0">
              <a:buNone/>
              <a:defRPr sz="5459"/>
            </a:lvl4pPr>
            <a:lvl5pPr marL="4991892" indent="0">
              <a:buNone/>
              <a:defRPr sz="5459"/>
            </a:lvl5pPr>
            <a:lvl6pPr marL="6239866" indent="0">
              <a:buNone/>
              <a:defRPr sz="5459"/>
            </a:lvl6pPr>
            <a:lvl7pPr marL="7487839" indent="0">
              <a:buNone/>
              <a:defRPr sz="5459"/>
            </a:lvl7pPr>
            <a:lvl8pPr marL="8735812" indent="0">
              <a:buNone/>
              <a:defRPr sz="5459"/>
            </a:lvl8pPr>
            <a:lvl9pPr marL="9983785" indent="0">
              <a:buNone/>
              <a:defRPr sz="5459"/>
            </a:lvl9pPr>
          </a:lstStyle>
          <a:p>
            <a:r>
              <a:rPr lang="en-US"/>
              <a:t>Click icon to add picture</a:t>
            </a:r>
            <a:endParaRPr lang="en-US" dirty="0"/>
          </a:p>
        </p:txBody>
      </p:sp>
      <p:sp>
        <p:nvSpPr>
          <p:cNvPr id="4" name="Text Placeholder 3"/>
          <p:cNvSpPr>
            <a:spLocks noGrp="1"/>
          </p:cNvSpPr>
          <p:nvPr>
            <p:ph type="body" sz="half" idx="2"/>
          </p:nvPr>
        </p:nvSpPr>
        <p:spPr>
          <a:xfrm>
            <a:off x="1884602" y="5615940"/>
            <a:ext cx="8824494" cy="10404224"/>
          </a:xfrm>
        </p:spPr>
        <p:txBody>
          <a:bodyPr/>
          <a:lstStyle>
            <a:lvl1pPr marL="0" indent="0">
              <a:buNone/>
              <a:defRPr sz="4367"/>
            </a:lvl1pPr>
            <a:lvl2pPr marL="1247973" indent="0">
              <a:buNone/>
              <a:defRPr sz="3821"/>
            </a:lvl2pPr>
            <a:lvl3pPr marL="2495946" indent="0">
              <a:buNone/>
              <a:defRPr sz="3276"/>
            </a:lvl3pPr>
            <a:lvl4pPr marL="3743919" indent="0">
              <a:buNone/>
              <a:defRPr sz="2730"/>
            </a:lvl4pPr>
            <a:lvl5pPr marL="4991892" indent="0">
              <a:buNone/>
              <a:defRPr sz="2730"/>
            </a:lvl5pPr>
            <a:lvl6pPr marL="6239866" indent="0">
              <a:buNone/>
              <a:defRPr sz="2730"/>
            </a:lvl6pPr>
            <a:lvl7pPr marL="7487839" indent="0">
              <a:buNone/>
              <a:defRPr sz="2730"/>
            </a:lvl7pPr>
            <a:lvl8pPr marL="8735812" indent="0">
              <a:buNone/>
              <a:defRPr sz="2730"/>
            </a:lvl8pPr>
            <a:lvl9pPr marL="9983785" indent="0">
              <a:buNone/>
              <a:defRPr sz="2730"/>
            </a:lvl9pPr>
          </a:lstStyle>
          <a:p>
            <a:pPr lvl="0"/>
            <a:r>
              <a:rPr lang="en-US"/>
              <a:t>Click to edit Master text styles</a:t>
            </a:r>
          </a:p>
        </p:txBody>
      </p:sp>
      <p:sp>
        <p:nvSpPr>
          <p:cNvPr id="5" name="Date Placeholder 4"/>
          <p:cNvSpPr>
            <a:spLocks noGrp="1"/>
          </p:cNvSpPr>
          <p:nvPr>
            <p:ph type="dt" sz="half" idx="10"/>
          </p:nvPr>
        </p:nvSpPr>
        <p:spPr/>
        <p:txBody>
          <a:bodyPr/>
          <a:lstStyle/>
          <a:p>
            <a:fld id="{569296CB-E9DF-42B3-B6F4-C9DD58B4DF7E}" type="datetimeFigureOut">
              <a:rPr lang="en-US" smtClean="0"/>
              <a:t>3/28/2019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983C6-B21F-4E16-BFAE-E452A540D6B7}" type="slidenum">
              <a:rPr lang="en-US" smtClean="0"/>
              <a:t>‹#›</a:t>
            </a:fld>
            <a:endParaRPr lang="en-US"/>
          </a:p>
        </p:txBody>
      </p:sp>
    </p:spTree>
    <p:extLst>
      <p:ext uri="{BB962C8B-B14F-4D97-AF65-F5344CB8AC3E}">
        <p14:creationId xmlns:p14="http://schemas.microsoft.com/office/powerpoint/2010/main" val="1990482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1039" y="996660"/>
            <a:ext cx="23598486" cy="361829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81039" y="4983280"/>
            <a:ext cx="23598486" cy="1187754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81039" y="17350485"/>
            <a:ext cx="6156127" cy="996656"/>
          </a:xfrm>
          <a:prstGeom prst="rect">
            <a:avLst/>
          </a:prstGeom>
        </p:spPr>
        <p:txBody>
          <a:bodyPr vert="horz" lIns="91440" tIns="45720" rIns="91440" bIns="45720" rtlCol="0" anchor="ctr"/>
          <a:lstStyle>
            <a:lvl1pPr algn="l">
              <a:defRPr sz="3276">
                <a:solidFill>
                  <a:schemeClr val="tx1">
                    <a:tint val="75000"/>
                  </a:schemeClr>
                </a:solidFill>
              </a:defRPr>
            </a:lvl1pPr>
          </a:lstStyle>
          <a:p>
            <a:fld id="{569296CB-E9DF-42B3-B6F4-C9DD58B4DF7E}" type="datetimeFigureOut">
              <a:rPr lang="en-US" smtClean="0"/>
              <a:t>3/28/2019</a:t>
            </a:fld>
            <a:endParaRPr lang="en-US"/>
          </a:p>
        </p:txBody>
      </p:sp>
      <p:sp>
        <p:nvSpPr>
          <p:cNvPr id="5" name="Footer Placeholder 4"/>
          <p:cNvSpPr>
            <a:spLocks noGrp="1"/>
          </p:cNvSpPr>
          <p:nvPr>
            <p:ph type="ftr" sz="quarter" idx="3"/>
          </p:nvPr>
        </p:nvSpPr>
        <p:spPr>
          <a:xfrm>
            <a:off x="9063187" y="17350485"/>
            <a:ext cx="9234190" cy="996656"/>
          </a:xfrm>
          <a:prstGeom prst="rect">
            <a:avLst/>
          </a:prstGeom>
        </p:spPr>
        <p:txBody>
          <a:bodyPr vert="horz" lIns="91440" tIns="45720" rIns="91440" bIns="45720" rtlCol="0" anchor="ctr"/>
          <a:lstStyle>
            <a:lvl1pPr algn="ctr">
              <a:defRPr sz="3276">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323397" y="17350485"/>
            <a:ext cx="6156127" cy="996656"/>
          </a:xfrm>
          <a:prstGeom prst="rect">
            <a:avLst/>
          </a:prstGeom>
        </p:spPr>
        <p:txBody>
          <a:bodyPr vert="horz" lIns="91440" tIns="45720" rIns="91440" bIns="45720" rtlCol="0" anchor="ctr"/>
          <a:lstStyle>
            <a:lvl1pPr algn="r">
              <a:defRPr sz="3276">
                <a:solidFill>
                  <a:schemeClr val="tx1">
                    <a:tint val="75000"/>
                  </a:schemeClr>
                </a:solidFill>
              </a:defRPr>
            </a:lvl1pPr>
          </a:lstStyle>
          <a:p>
            <a:fld id="{83C983C6-B21F-4E16-BFAE-E452A540D6B7}" type="slidenum">
              <a:rPr lang="en-US" smtClean="0"/>
              <a:t>‹#›</a:t>
            </a:fld>
            <a:endParaRPr lang="en-US"/>
          </a:p>
        </p:txBody>
      </p:sp>
    </p:spTree>
    <p:extLst>
      <p:ext uri="{BB962C8B-B14F-4D97-AF65-F5344CB8AC3E}">
        <p14:creationId xmlns:p14="http://schemas.microsoft.com/office/powerpoint/2010/main" val="36445034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495946" rtl="0" eaLnBrk="1" latinLnBrk="0" hangingPunct="1">
        <a:lnSpc>
          <a:spcPct val="90000"/>
        </a:lnSpc>
        <a:spcBef>
          <a:spcPct val="0"/>
        </a:spcBef>
        <a:buNone/>
        <a:defRPr sz="12010" kern="1200">
          <a:solidFill>
            <a:schemeClr val="tx1"/>
          </a:solidFill>
          <a:latin typeface="+mj-lt"/>
          <a:ea typeface="+mj-ea"/>
          <a:cs typeface="+mj-cs"/>
        </a:defRPr>
      </a:lvl1pPr>
    </p:titleStyle>
    <p:bodyStyle>
      <a:lvl1pPr marL="623987" indent="-623987" algn="l" defTabSz="2495946" rtl="0" eaLnBrk="1" latinLnBrk="0" hangingPunct="1">
        <a:lnSpc>
          <a:spcPct val="90000"/>
        </a:lnSpc>
        <a:spcBef>
          <a:spcPts val="2730"/>
        </a:spcBef>
        <a:buFont typeface="Arial" panose="020B0604020202020204" pitchFamily="34" charset="0"/>
        <a:buChar char="•"/>
        <a:defRPr sz="7643" kern="1200">
          <a:solidFill>
            <a:schemeClr val="tx1"/>
          </a:solidFill>
          <a:latin typeface="+mn-lt"/>
          <a:ea typeface="+mn-ea"/>
          <a:cs typeface="+mn-cs"/>
        </a:defRPr>
      </a:lvl1pPr>
      <a:lvl2pPr marL="1871960" indent="-623987" algn="l" defTabSz="2495946" rtl="0" eaLnBrk="1" latinLnBrk="0" hangingPunct="1">
        <a:lnSpc>
          <a:spcPct val="90000"/>
        </a:lnSpc>
        <a:spcBef>
          <a:spcPts val="1365"/>
        </a:spcBef>
        <a:buFont typeface="Arial" panose="020B0604020202020204" pitchFamily="34" charset="0"/>
        <a:buChar char="•"/>
        <a:defRPr sz="6551" kern="1200">
          <a:solidFill>
            <a:schemeClr val="tx1"/>
          </a:solidFill>
          <a:latin typeface="+mn-lt"/>
          <a:ea typeface="+mn-ea"/>
          <a:cs typeface="+mn-cs"/>
        </a:defRPr>
      </a:lvl2pPr>
      <a:lvl3pPr marL="3119933" indent="-623987" algn="l" defTabSz="2495946" rtl="0" eaLnBrk="1" latinLnBrk="0" hangingPunct="1">
        <a:lnSpc>
          <a:spcPct val="90000"/>
        </a:lnSpc>
        <a:spcBef>
          <a:spcPts val="1365"/>
        </a:spcBef>
        <a:buFont typeface="Arial" panose="020B0604020202020204" pitchFamily="34" charset="0"/>
        <a:buChar char="•"/>
        <a:defRPr sz="5459" kern="1200">
          <a:solidFill>
            <a:schemeClr val="tx1"/>
          </a:solidFill>
          <a:latin typeface="+mn-lt"/>
          <a:ea typeface="+mn-ea"/>
          <a:cs typeface="+mn-cs"/>
        </a:defRPr>
      </a:lvl3pPr>
      <a:lvl4pPr marL="4367906" indent="-623987" algn="l" defTabSz="2495946" rtl="0" eaLnBrk="1" latinLnBrk="0" hangingPunct="1">
        <a:lnSpc>
          <a:spcPct val="90000"/>
        </a:lnSpc>
        <a:spcBef>
          <a:spcPts val="1365"/>
        </a:spcBef>
        <a:buFont typeface="Arial" panose="020B0604020202020204" pitchFamily="34" charset="0"/>
        <a:buChar char="•"/>
        <a:defRPr sz="4913" kern="1200">
          <a:solidFill>
            <a:schemeClr val="tx1"/>
          </a:solidFill>
          <a:latin typeface="+mn-lt"/>
          <a:ea typeface="+mn-ea"/>
          <a:cs typeface="+mn-cs"/>
        </a:defRPr>
      </a:lvl4pPr>
      <a:lvl5pPr marL="5615879" indent="-623987" algn="l" defTabSz="2495946" rtl="0" eaLnBrk="1" latinLnBrk="0" hangingPunct="1">
        <a:lnSpc>
          <a:spcPct val="90000"/>
        </a:lnSpc>
        <a:spcBef>
          <a:spcPts val="1365"/>
        </a:spcBef>
        <a:buFont typeface="Arial" panose="020B0604020202020204" pitchFamily="34" charset="0"/>
        <a:buChar char="•"/>
        <a:defRPr sz="4913" kern="1200">
          <a:solidFill>
            <a:schemeClr val="tx1"/>
          </a:solidFill>
          <a:latin typeface="+mn-lt"/>
          <a:ea typeface="+mn-ea"/>
          <a:cs typeface="+mn-cs"/>
        </a:defRPr>
      </a:lvl5pPr>
      <a:lvl6pPr marL="6863852" indent="-623987" algn="l" defTabSz="2495946" rtl="0" eaLnBrk="1" latinLnBrk="0" hangingPunct="1">
        <a:lnSpc>
          <a:spcPct val="90000"/>
        </a:lnSpc>
        <a:spcBef>
          <a:spcPts val="1365"/>
        </a:spcBef>
        <a:buFont typeface="Arial" panose="020B0604020202020204" pitchFamily="34" charset="0"/>
        <a:buChar char="•"/>
        <a:defRPr sz="4913" kern="1200">
          <a:solidFill>
            <a:schemeClr val="tx1"/>
          </a:solidFill>
          <a:latin typeface="+mn-lt"/>
          <a:ea typeface="+mn-ea"/>
          <a:cs typeface="+mn-cs"/>
        </a:defRPr>
      </a:lvl6pPr>
      <a:lvl7pPr marL="8111825" indent="-623987" algn="l" defTabSz="2495946" rtl="0" eaLnBrk="1" latinLnBrk="0" hangingPunct="1">
        <a:lnSpc>
          <a:spcPct val="90000"/>
        </a:lnSpc>
        <a:spcBef>
          <a:spcPts val="1365"/>
        </a:spcBef>
        <a:buFont typeface="Arial" panose="020B0604020202020204" pitchFamily="34" charset="0"/>
        <a:buChar char="•"/>
        <a:defRPr sz="4913" kern="1200">
          <a:solidFill>
            <a:schemeClr val="tx1"/>
          </a:solidFill>
          <a:latin typeface="+mn-lt"/>
          <a:ea typeface="+mn-ea"/>
          <a:cs typeface="+mn-cs"/>
        </a:defRPr>
      </a:lvl7pPr>
      <a:lvl8pPr marL="9359798" indent="-623987" algn="l" defTabSz="2495946" rtl="0" eaLnBrk="1" latinLnBrk="0" hangingPunct="1">
        <a:lnSpc>
          <a:spcPct val="90000"/>
        </a:lnSpc>
        <a:spcBef>
          <a:spcPts val="1365"/>
        </a:spcBef>
        <a:buFont typeface="Arial" panose="020B0604020202020204" pitchFamily="34" charset="0"/>
        <a:buChar char="•"/>
        <a:defRPr sz="4913" kern="1200">
          <a:solidFill>
            <a:schemeClr val="tx1"/>
          </a:solidFill>
          <a:latin typeface="+mn-lt"/>
          <a:ea typeface="+mn-ea"/>
          <a:cs typeface="+mn-cs"/>
        </a:defRPr>
      </a:lvl8pPr>
      <a:lvl9pPr marL="10607772" indent="-623987" algn="l" defTabSz="2495946" rtl="0" eaLnBrk="1" latinLnBrk="0" hangingPunct="1">
        <a:lnSpc>
          <a:spcPct val="90000"/>
        </a:lnSpc>
        <a:spcBef>
          <a:spcPts val="1365"/>
        </a:spcBef>
        <a:buFont typeface="Arial" panose="020B0604020202020204" pitchFamily="34" charset="0"/>
        <a:buChar char="•"/>
        <a:defRPr sz="4913" kern="1200">
          <a:solidFill>
            <a:schemeClr val="tx1"/>
          </a:solidFill>
          <a:latin typeface="+mn-lt"/>
          <a:ea typeface="+mn-ea"/>
          <a:cs typeface="+mn-cs"/>
        </a:defRPr>
      </a:lvl9pPr>
    </p:bodyStyle>
    <p:otherStyle>
      <a:defPPr>
        <a:defRPr lang="en-US"/>
      </a:defPPr>
      <a:lvl1pPr marL="0" algn="l" defTabSz="2495946" rtl="0" eaLnBrk="1" latinLnBrk="0" hangingPunct="1">
        <a:defRPr sz="4913" kern="1200">
          <a:solidFill>
            <a:schemeClr val="tx1"/>
          </a:solidFill>
          <a:latin typeface="+mn-lt"/>
          <a:ea typeface="+mn-ea"/>
          <a:cs typeface="+mn-cs"/>
        </a:defRPr>
      </a:lvl1pPr>
      <a:lvl2pPr marL="1247973" algn="l" defTabSz="2495946" rtl="0" eaLnBrk="1" latinLnBrk="0" hangingPunct="1">
        <a:defRPr sz="4913" kern="1200">
          <a:solidFill>
            <a:schemeClr val="tx1"/>
          </a:solidFill>
          <a:latin typeface="+mn-lt"/>
          <a:ea typeface="+mn-ea"/>
          <a:cs typeface="+mn-cs"/>
        </a:defRPr>
      </a:lvl2pPr>
      <a:lvl3pPr marL="2495946" algn="l" defTabSz="2495946" rtl="0" eaLnBrk="1" latinLnBrk="0" hangingPunct="1">
        <a:defRPr sz="4913" kern="1200">
          <a:solidFill>
            <a:schemeClr val="tx1"/>
          </a:solidFill>
          <a:latin typeface="+mn-lt"/>
          <a:ea typeface="+mn-ea"/>
          <a:cs typeface="+mn-cs"/>
        </a:defRPr>
      </a:lvl3pPr>
      <a:lvl4pPr marL="3743919" algn="l" defTabSz="2495946" rtl="0" eaLnBrk="1" latinLnBrk="0" hangingPunct="1">
        <a:defRPr sz="4913" kern="1200">
          <a:solidFill>
            <a:schemeClr val="tx1"/>
          </a:solidFill>
          <a:latin typeface="+mn-lt"/>
          <a:ea typeface="+mn-ea"/>
          <a:cs typeface="+mn-cs"/>
        </a:defRPr>
      </a:lvl4pPr>
      <a:lvl5pPr marL="4991892" algn="l" defTabSz="2495946" rtl="0" eaLnBrk="1" latinLnBrk="0" hangingPunct="1">
        <a:defRPr sz="4913" kern="1200">
          <a:solidFill>
            <a:schemeClr val="tx1"/>
          </a:solidFill>
          <a:latin typeface="+mn-lt"/>
          <a:ea typeface="+mn-ea"/>
          <a:cs typeface="+mn-cs"/>
        </a:defRPr>
      </a:lvl5pPr>
      <a:lvl6pPr marL="6239866" algn="l" defTabSz="2495946" rtl="0" eaLnBrk="1" latinLnBrk="0" hangingPunct="1">
        <a:defRPr sz="4913" kern="1200">
          <a:solidFill>
            <a:schemeClr val="tx1"/>
          </a:solidFill>
          <a:latin typeface="+mn-lt"/>
          <a:ea typeface="+mn-ea"/>
          <a:cs typeface="+mn-cs"/>
        </a:defRPr>
      </a:lvl6pPr>
      <a:lvl7pPr marL="7487839" algn="l" defTabSz="2495946" rtl="0" eaLnBrk="1" latinLnBrk="0" hangingPunct="1">
        <a:defRPr sz="4913" kern="1200">
          <a:solidFill>
            <a:schemeClr val="tx1"/>
          </a:solidFill>
          <a:latin typeface="+mn-lt"/>
          <a:ea typeface="+mn-ea"/>
          <a:cs typeface="+mn-cs"/>
        </a:defRPr>
      </a:lvl7pPr>
      <a:lvl8pPr marL="8735812" algn="l" defTabSz="2495946" rtl="0" eaLnBrk="1" latinLnBrk="0" hangingPunct="1">
        <a:defRPr sz="4913" kern="1200">
          <a:solidFill>
            <a:schemeClr val="tx1"/>
          </a:solidFill>
          <a:latin typeface="+mn-lt"/>
          <a:ea typeface="+mn-ea"/>
          <a:cs typeface="+mn-cs"/>
        </a:defRPr>
      </a:lvl8pPr>
      <a:lvl9pPr marL="9983785" algn="l" defTabSz="2495946" rtl="0" eaLnBrk="1" latinLnBrk="0" hangingPunct="1">
        <a:defRPr sz="49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0AE22361-1893-48C8-AB40-58AA5101D462}"/>
              </a:ext>
            </a:extLst>
          </p:cNvPr>
          <p:cNvSpPr/>
          <p:nvPr/>
        </p:nvSpPr>
        <p:spPr>
          <a:xfrm>
            <a:off x="8884118" y="15850847"/>
            <a:ext cx="18281231" cy="2634861"/>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B42B9295-076B-4E7E-93DA-BF9BFA2269E1}"/>
              </a:ext>
            </a:extLst>
          </p:cNvPr>
          <p:cNvSpPr/>
          <p:nvPr/>
        </p:nvSpPr>
        <p:spPr>
          <a:xfrm>
            <a:off x="594360" y="14653110"/>
            <a:ext cx="8115300" cy="3847718"/>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F5882EF-80F5-46B7-B80A-7EEC8FA740D6}"/>
              </a:ext>
            </a:extLst>
          </p:cNvPr>
          <p:cNvSpPr txBox="1"/>
          <p:nvPr/>
        </p:nvSpPr>
        <p:spPr>
          <a:xfrm>
            <a:off x="1623060" y="754380"/>
            <a:ext cx="23134320" cy="707886"/>
          </a:xfrm>
          <a:prstGeom prst="rect">
            <a:avLst/>
          </a:prstGeom>
          <a:noFill/>
        </p:spPr>
        <p:txBody>
          <a:bodyPr wrap="square" rtlCol="0">
            <a:spAutoFit/>
          </a:bodyPr>
          <a:lstStyle/>
          <a:p>
            <a:endParaRPr lang="en-US" sz="4000" dirty="0"/>
          </a:p>
        </p:txBody>
      </p:sp>
      <p:sp>
        <p:nvSpPr>
          <p:cNvPr id="10" name="TextBox 9">
            <a:extLst>
              <a:ext uri="{FF2B5EF4-FFF2-40B4-BE49-F238E27FC236}">
                <a16:creationId xmlns:a16="http://schemas.microsoft.com/office/drawing/2014/main" id="{D45B1EFF-3BED-45F8-A7EB-FEB941639BC5}"/>
              </a:ext>
            </a:extLst>
          </p:cNvPr>
          <p:cNvSpPr txBox="1"/>
          <p:nvPr/>
        </p:nvSpPr>
        <p:spPr>
          <a:xfrm>
            <a:off x="1828800" y="508158"/>
            <a:ext cx="23908703" cy="1200329"/>
          </a:xfrm>
          <a:prstGeom prst="rect">
            <a:avLst/>
          </a:prstGeom>
          <a:noFill/>
        </p:spPr>
        <p:txBody>
          <a:bodyPr wrap="square" rtlCol="0">
            <a:spAutoFit/>
          </a:bodyPr>
          <a:lstStyle/>
          <a:p>
            <a:r>
              <a:rPr lang="es-MX" sz="7200" dirty="0" err="1"/>
              <a:t>Effect</a:t>
            </a:r>
            <a:r>
              <a:rPr lang="es-MX" sz="7200" dirty="0"/>
              <a:t> of Non-</a:t>
            </a:r>
            <a:r>
              <a:rPr lang="es-MX" sz="7200" dirty="0" err="1"/>
              <a:t>Isometric</a:t>
            </a:r>
            <a:r>
              <a:rPr lang="es-MX" sz="7200" dirty="0"/>
              <a:t> Virtual </a:t>
            </a:r>
            <a:r>
              <a:rPr lang="es-MX" sz="7200" dirty="0" err="1"/>
              <a:t>Walking</a:t>
            </a:r>
            <a:r>
              <a:rPr lang="es-MX" sz="7200" dirty="0"/>
              <a:t> on VR </a:t>
            </a:r>
            <a:r>
              <a:rPr lang="es-MX" sz="7200" dirty="0" err="1"/>
              <a:t>Sickness</a:t>
            </a:r>
            <a:endParaRPr lang="en-US" sz="7200" dirty="0"/>
          </a:p>
        </p:txBody>
      </p:sp>
      <p:sp>
        <p:nvSpPr>
          <p:cNvPr id="11" name="Rectangle 10">
            <a:extLst>
              <a:ext uri="{FF2B5EF4-FFF2-40B4-BE49-F238E27FC236}">
                <a16:creationId xmlns:a16="http://schemas.microsoft.com/office/drawing/2014/main" id="{684D01F5-50E4-40F8-A457-D63CBF96A8E2}"/>
              </a:ext>
            </a:extLst>
          </p:cNvPr>
          <p:cNvSpPr/>
          <p:nvPr/>
        </p:nvSpPr>
        <p:spPr>
          <a:xfrm>
            <a:off x="0" y="1462266"/>
            <a:ext cx="27360563" cy="14866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F7FED14-0B69-46F7-B418-3ACB557F1E99}"/>
              </a:ext>
            </a:extLst>
          </p:cNvPr>
          <p:cNvSpPr txBox="1"/>
          <p:nvPr/>
        </p:nvSpPr>
        <p:spPr>
          <a:xfrm>
            <a:off x="3337560" y="1586805"/>
            <a:ext cx="10149840" cy="1384995"/>
          </a:xfrm>
          <a:prstGeom prst="rect">
            <a:avLst/>
          </a:prstGeom>
          <a:noFill/>
        </p:spPr>
        <p:txBody>
          <a:bodyPr wrap="square" rtlCol="0">
            <a:spAutoFit/>
          </a:bodyPr>
          <a:lstStyle/>
          <a:p>
            <a:r>
              <a:rPr lang="es-MX" sz="2800" dirty="0">
                <a:solidFill>
                  <a:schemeClr val="bg1"/>
                </a:solidFill>
              </a:rPr>
              <a:t>Carlos Alfredo Tirado Cortes</a:t>
            </a:r>
          </a:p>
          <a:p>
            <a:r>
              <a:rPr lang="en-US" sz="2800" dirty="0">
                <a:solidFill>
                  <a:schemeClr val="bg1"/>
                </a:solidFill>
              </a:rPr>
              <a:t>UTS CIBCI</a:t>
            </a:r>
          </a:p>
          <a:p>
            <a:r>
              <a:rPr lang="en-US" sz="2800" dirty="0">
                <a:solidFill>
                  <a:schemeClr val="bg1"/>
                </a:solidFill>
              </a:rPr>
              <a:t>Carlos.TiradoCorts@uts.edu.au</a:t>
            </a:r>
          </a:p>
        </p:txBody>
      </p:sp>
      <p:sp>
        <p:nvSpPr>
          <p:cNvPr id="14" name="Rectangle 13">
            <a:extLst>
              <a:ext uri="{FF2B5EF4-FFF2-40B4-BE49-F238E27FC236}">
                <a16:creationId xmlns:a16="http://schemas.microsoft.com/office/drawing/2014/main" id="{D236A9A9-003A-4647-87DF-DAD2DF34E5A8}"/>
              </a:ext>
            </a:extLst>
          </p:cNvPr>
          <p:cNvSpPr/>
          <p:nvPr/>
        </p:nvSpPr>
        <p:spPr>
          <a:xfrm>
            <a:off x="594360" y="3622551"/>
            <a:ext cx="8115300" cy="10127188"/>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2683EF6-F00C-4572-858B-D5885D516E8E}"/>
              </a:ext>
            </a:extLst>
          </p:cNvPr>
          <p:cNvSpPr txBox="1"/>
          <p:nvPr/>
        </p:nvSpPr>
        <p:spPr>
          <a:xfrm>
            <a:off x="597368" y="3056661"/>
            <a:ext cx="4477552" cy="1107996"/>
          </a:xfrm>
          <a:prstGeom prst="rect">
            <a:avLst/>
          </a:prstGeom>
          <a:solidFill>
            <a:schemeClr val="bg1">
              <a:lumMod val="50000"/>
            </a:schemeClr>
          </a:solidFill>
        </p:spPr>
        <p:txBody>
          <a:bodyPr wrap="square" rtlCol="0">
            <a:spAutoFit/>
          </a:bodyPr>
          <a:lstStyle/>
          <a:p>
            <a:r>
              <a:rPr lang="es-MX" sz="6600" dirty="0" err="1">
                <a:solidFill>
                  <a:schemeClr val="bg1"/>
                </a:solidFill>
              </a:rPr>
              <a:t>Introduction</a:t>
            </a:r>
            <a:endParaRPr lang="en-US" sz="6600" dirty="0">
              <a:solidFill>
                <a:schemeClr val="bg1"/>
              </a:solidFill>
            </a:endParaRPr>
          </a:p>
        </p:txBody>
      </p:sp>
      <p:sp>
        <p:nvSpPr>
          <p:cNvPr id="15" name="TextBox 14">
            <a:extLst>
              <a:ext uri="{FF2B5EF4-FFF2-40B4-BE49-F238E27FC236}">
                <a16:creationId xmlns:a16="http://schemas.microsoft.com/office/drawing/2014/main" id="{71690676-E204-474A-AF7E-BA2103AE8EF3}"/>
              </a:ext>
            </a:extLst>
          </p:cNvPr>
          <p:cNvSpPr txBox="1"/>
          <p:nvPr/>
        </p:nvSpPr>
        <p:spPr>
          <a:xfrm>
            <a:off x="868680" y="4341851"/>
            <a:ext cx="7566660" cy="4524315"/>
          </a:xfrm>
          <a:prstGeom prst="rect">
            <a:avLst/>
          </a:prstGeom>
          <a:noFill/>
        </p:spPr>
        <p:txBody>
          <a:bodyPr wrap="square" rtlCol="0">
            <a:spAutoFit/>
          </a:bodyPr>
          <a:lstStyle/>
          <a:p>
            <a:pPr algn="just"/>
            <a:r>
              <a:rPr lang="en-US" sz="3200" dirty="0"/>
              <a:t>Translational Gain (TG) is a type of Non-Isometric virtual walking that changes the gain value of virtual walking (i.e. for every step the participant in real life uses, he/she will give 2, 4, 6, etc.). We tested on 17 participants how different levels of TG  affect their level of sickness, and how that level of sickness can be measured by the participant’s body kinematics.</a:t>
            </a:r>
          </a:p>
        </p:txBody>
      </p:sp>
      <p:pic>
        <p:nvPicPr>
          <p:cNvPr id="16" name="Picture 15">
            <a:extLst>
              <a:ext uri="{FF2B5EF4-FFF2-40B4-BE49-F238E27FC236}">
                <a16:creationId xmlns:a16="http://schemas.microsoft.com/office/drawing/2014/main" id="{C0B48004-8AF5-41C2-9D1B-A7914BE364AB}"/>
              </a:ext>
            </a:extLst>
          </p:cNvPr>
          <p:cNvPicPr/>
          <p:nvPr/>
        </p:nvPicPr>
        <p:blipFill>
          <a:blip r:embed="rId2"/>
          <a:stretch>
            <a:fillRect/>
          </a:stretch>
        </p:blipFill>
        <p:spPr>
          <a:xfrm>
            <a:off x="2872740" y="8866166"/>
            <a:ext cx="4053840" cy="3979605"/>
          </a:xfrm>
          <a:prstGeom prst="rect">
            <a:avLst/>
          </a:prstGeom>
        </p:spPr>
      </p:pic>
      <p:sp>
        <p:nvSpPr>
          <p:cNvPr id="17" name="TextBox 16">
            <a:extLst>
              <a:ext uri="{FF2B5EF4-FFF2-40B4-BE49-F238E27FC236}">
                <a16:creationId xmlns:a16="http://schemas.microsoft.com/office/drawing/2014/main" id="{F9D89F8E-7F86-41BD-81AD-D37A5F53971A}"/>
              </a:ext>
            </a:extLst>
          </p:cNvPr>
          <p:cNvSpPr txBox="1"/>
          <p:nvPr/>
        </p:nvSpPr>
        <p:spPr>
          <a:xfrm>
            <a:off x="1062990" y="12975569"/>
            <a:ext cx="7178040" cy="461665"/>
          </a:xfrm>
          <a:prstGeom prst="rect">
            <a:avLst/>
          </a:prstGeom>
          <a:noFill/>
        </p:spPr>
        <p:txBody>
          <a:bodyPr wrap="square" rtlCol="0">
            <a:spAutoFit/>
          </a:bodyPr>
          <a:lstStyle/>
          <a:p>
            <a:r>
              <a:rPr lang="es-MX" sz="2400" dirty="0"/>
              <a:t>Figure 1: </a:t>
            </a:r>
            <a:r>
              <a:rPr lang="es-MX" sz="2400" dirty="0" err="1"/>
              <a:t>Experiment</a:t>
            </a:r>
            <a:r>
              <a:rPr lang="es-MX" sz="2400" dirty="0"/>
              <a:t> </a:t>
            </a:r>
            <a:r>
              <a:rPr lang="es-MX" sz="2400" dirty="0" err="1"/>
              <a:t>setup</a:t>
            </a:r>
            <a:r>
              <a:rPr lang="es-MX" sz="2400" dirty="0"/>
              <a:t> for non-</a:t>
            </a:r>
            <a:r>
              <a:rPr lang="es-MX" sz="2400" dirty="0" err="1"/>
              <a:t>isometric</a:t>
            </a:r>
            <a:r>
              <a:rPr lang="es-MX" sz="2400" dirty="0"/>
              <a:t> </a:t>
            </a:r>
            <a:r>
              <a:rPr lang="es-MX" sz="2400" dirty="0" err="1"/>
              <a:t>walking</a:t>
            </a:r>
            <a:r>
              <a:rPr lang="es-MX" sz="2400" dirty="0"/>
              <a:t>.</a:t>
            </a:r>
            <a:endParaRPr lang="en-US" sz="2400" dirty="0"/>
          </a:p>
        </p:txBody>
      </p:sp>
      <p:sp>
        <p:nvSpPr>
          <p:cNvPr id="19" name="Rectangle 18">
            <a:extLst>
              <a:ext uri="{FF2B5EF4-FFF2-40B4-BE49-F238E27FC236}">
                <a16:creationId xmlns:a16="http://schemas.microsoft.com/office/drawing/2014/main" id="{F1AA4415-4532-45DF-9EA5-96BA4AAC9532}"/>
              </a:ext>
            </a:extLst>
          </p:cNvPr>
          <p:cNvSpPr/>
          <p:nvPr/>
        </p:nvSpPr>
        <p:spPr>
          <a:xfrm>
            <a:off x="8930641" y="3597911"/>
            <a:ext cx="18234708" cy="11730321"/>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350E8EB8-88CB-4AC9-978D-5F201EF37530}"/>
              </a:ext>
            </a:extLst>
          </p:cNvPr>
          <p:cNvSpPr txBox="1"/>
          <p:nvPr/>
        </p:nvSpPr>
        <p:spPr>
          <a:xfrm>
            <a:off x="8955732" y="3073479"/>
            <a:ext cx="3218021" cy="1107996"/>
          </a:xfrm>
          <a:prstGeom prst="rect">
            <a:avLst/>
          </a:prstGeom>
          <a:solidFill>
            <a:schemeClr val="bg1">
              <a:lumMod val="50000"/>
            </a:schemeClr>
          </a:solidFill>
        </p:spPr>
        <p:txBody>
          <a:bodyPr wrap="square" rtlCol="0">
            <a:spAutoFit/>
          </a:bodyPr>
          <a:lstStyle/>
          <a:p>
            <a:r>
              <a:rPr lang="es-MX" sz="6600" dirty="0" err="1">
                <a:solidFill>
                  <a:schemeClr val="bg1"/>
                </a:solidFill>
              </a:rPr>
              <a:t>Results</a:t>
            </a:r>
            <a:endParaRPr lang="en-US" sz="6600" dirty="0">
              <a:solidFill>
                <a:schemeClr val="bg1"/>
              </a:solidFill>
            </a:endParaRPr>
          </a:p>
        </p:txBody>
      </p:sp>
      <p:sp>
        <p:nvSpPr>
          <p:cNvPr id="21" name="TextBox 20">
            <a:extLst>
              <a:ext uri="{FF2B5EF4-FFF2-40B4-BE49-F238E27FC236}">
                <a16:creationId xmlns:a16="http://schemas.microsoft.com/office/drawing/2014/main" id="{220EB268-4F20-4FCD-8430-460C1B9B75AC}"/>
              </a:ext>
            </a:extLst>
          </p:cNvPr>
          <p:cNvSpPr txBox="1"/>
          <p:nvPr/>
        </p:nvSpPr>
        <p:spPr>
          <a:xfrm>
            <a:off x="9204961" y="4419787"/>
            <a:ext cx="11756650" cy="4647426"/>
          </a:xfrm>
          <a:prstGeom prst="rect">
            <a:avLst/>
          </a:prstGeom>
          <a:noFill/>
        </p:spPr>
        <p:txBody>
          <a:bodyPr wrap="square" rtlCol="0">
            <a:spAutoFit/>
          </a:bodyPr>
          <a:lstStyle/>
          <a:p>
            <a:pPr algn="just"/>
            <a:r>
              <a:rPr lang="es-MX" sz="4000" b="1" dirty="0"/>
              <a:t>Simulator Sickness Results</a:t>
            </a:r>
          </a:p>
          <a:p>
            <a:pPr algn="just"/>
            <a:r>
              <a:rPr lang="en-US" sz="3200" dirty="0"/>
              <a:t>A Simulator Sickness Questionnaire was applied during and after the experiment to quantify the levels of sickness of the participant. The in-experiment questionnaire help us to measure the evolution of sickness during the experiment. The post-experiment questionnaire helped us to group the participants into two groups (based on their results): Motion Sick participants (red lines), and No-Motion Sick participants (green lines). Black lines represent data from both groups combined.</a:t>
            </a:r>
          </a:p>
        </p:txBody>
      </p:sp>
      <p:pic>
        <p:nvPicPr>
          <p:cNvPr id="22" name="Picture 21">
            <a:extLst>
              <a:ext uri="{FF2B5EF4-FFF2-40B4-BE49-F238E27FC236}">
                <a16:creationId xmlns:a16="http://schemas.microsoft.com/office/drawing/2014/main" id="{ADF6ABE4-A01B-401D-952E-D1D1AF9FC424}"/>
              </a:ext>
            </a:extLst>
          </p:cNvPr>
          <p:cNvPicPr/>
          <p:nvPr/>
        </p:nvPicPr>
        <p:blipFill>
          <a:blip r:embed="rId3"/>
          <a:stretch>
            <a:fillRect/>
          </a:stretch>
        </p:blipFill>
        <p:spPr>
          <a:xfrm>
            <a:off x="21177936" y="4513787"/>
            <a:ext cx="5313947" cy="4459426"/>
          </a:xfrm>
          <a:prstGeom prst="rect">
            <a:avLst/>
          </a:prstGeom>
        </p:spPr>
      </p:pic>
      <p:pic>
        <p:nvPicPr>
          <p:cNvPr id="20" name="Picture 19">
            <a:extLst>
              <a:ext uri="{FF2B5EF4-FFF2-40B4-BE49-F238E27FC236}">
                <a16:creationId xmlns:a16="http://schemas.microsoft.com/office/drawing/2014/main" id="{07F63C2D-B16C-4B8A-AEE6-DB16E2FABD96}"/>
              </a:ext>
            </a:extLst>
          </p:cNvPr>
          <p:cNvPicPr/>
          <p:nvPr/>
        </p:nvPicPr>
        <p:blipFill>
          <a:blip r:embed="rId4"/>
          <a:stretch>
            <a:fillRect/>
          </a:stretch>
        </p:blipFill>
        <p:spPr>
          <a:xfrm>
            <a:off x="9204960" y="9243644"/>
            <a:ext cx="5791835" cy="5233035"/>
          </a:xfrm>
          <a:prstGeom prst="rect">
            <a:avLst/>
          </a:prstGeom>
        </p:spPr>
      </p:pic>
      <p:sp>
        <p:nvSpPr>
          <p:cNvPr id="23" name="TextBox 22">
            <a:extLst>
              <a:ext uri="{FF2B5EF4-FFF2-40B4-BE49-F238E27FC236}">
                <a16:creationId xmlns:a16="http://schemas.microsoft.com/office/drawing/2014/main" id="{208AEAAE-EECA-446B-AE8D-39E742D09D58}"/>
              </a:ext>
            </a:extLst>
          </p:cNvPr>
          <p:cNvSpPr txBox="1"/>
          <p:nvPr/>
        </p:nvSpPr>
        <p:spPr>
          <a:xfrm>
            <a:off x="15217776" y="9693324"/>
            <a:ext cx="11169536" cy="5139869"/>
          </a:xfrm>
          <a:prstGeom prst="rect">
            <a:avLst/>
          </a:prstGeom>
          <a:noFill/>
        </p:spPr>
        <p:txBody>
          <a:bodyPr wrap="square" rtlCol="0">
            <a:spAutoFit/>
          </a:bodyPr>
          <a:lstStyle/>
          <a:p>
            <a:pPr algn="just"/>
            <a:r>
              <a:rPr lang="es-MX" sz="4000" b="1" dirty="0"/>
              <a:t>Kinematics Results</a:t>
            </a:r>
          </a:p>
          <a:p>
            <a:pPr algn="just"/>
            <a:r>
              <a:rPr lang="en-AU" sz="3200" dirty="0"/>
              <a:t>Before the experiment started, a set of baseline trials were recorded to compare against (marked in blue). The 4 kinematic values measured are difference in </a:t>
            </a:r>
            <a:r>
              <a:rPr lang="en-AU" sz="3200" dirty="0" err="1"/>
              <a:t>Center</a:t>
            </a:r>
            <a:r>
              <a:rPr lang="en-AU" sz="3200" dirty="0"/>
              <a:t> of Mass (the difference between the location of the CoM at baseline vs CoM at different TG levels), step distance, cadence, and trial completion time.  Data was also divided between MS participants (green line) and No-MS participants (red line).Note how at the end No-MS participants tend to overall adapt to the TG levels, while the MS participants tend to perform worse as the levels of TG increase.</a:t>
            </a:r>
          </a:p>
        </p:txBody>
      </p:sp>
      <p:sp>
        <p:nvSpPr>
          <p:cNvPr id="24" name="TextBox 23">
            <a:extLst>
              <a:ext uri="{FF2B5EF4-FFF2-40B4-BE49-F238E27FC236}">
                <a16:creationId xmlns:a16="http://schemas.microsoft.com/office/drawing/2014/main" id="{EDB50514-CE92-4CB4-8C91-A26FF9F9DDF6}"/>
              </a:ext>
            </a:extLst>
          </p:cNvPr>
          <p:cNvSpPr txBox="1"/>
          <p:nvPr/>
        </p:nvSpPr>
        <p:spPr>
          <a:xfrm>
            <a:off x="20690079" y="9079318"/>
            <a:ext cx="6289660" cy="461665"/>
          </a:xfrm>
          <a:prstGeom prst="rect">
            <a:avLst/>
          </a:prstGeom>
          <a:noFill/>
        </p:spPr>
        <p:txBody>
          <a:bodyPr wrap="square" rtlCol="0">
            <a:spAutoFit/>
          </a:bodyPr>
          <a:lstStyle/>
          <a:p>
            <a:r>
              <a:rPr lang="es-MX" sz="2400" dirty="0"/>
              <a:t>Figure 2: Level of Sickness vs Translational Gain</a:t>
            </a:r>
            <a:endParaRPr lang="en-US" sz="2400" dirty="0"/>
          </a:p>
        </p:txBody>
      </p:sp>
      <p:sp>
        <p:nvSpPr>
          <p:cNvPr id="25" name="TextBox 24">
            <a:extLst>
              <a:ext uri="{FF2B5EF4-FFF2-40B4-BE49-F238E27FC236}">
                <a16:creationId xmlns:a16="http://schemas.microsoft.com/office/drawing/2014/main" id="{508474C1-4A94-41E8-9210-BCFF04B5FAD2}"/>
              </a:ext>
            </a:extLst>
          </p:cNvPr>
          <p:cNvSpPr txBox="1"/>
          <p:nvPr/>
        </p:nvSpPr>
        <p:spPr>
          <a:xfrm>
            <a:off x="9028923" y="14554000"/>
            <a:ext cx="6289660" cy="461665"/>
          </a:xfrm>
          <a:prstGeom prst="rect">
            <a:avLst/>
          </a:prstGeom>
          <a:noFill/>
        </p:spPr>
        <p:txBody>
          <a:bodyPr wrap="square" rtlCol="0">
            <a:spAutoFit/>
          </a:bodyPr>
          <a:lstStyle/>
          <a:p>
            <a:r>
              <a:rPr lang="es-MX" sz="2400" dirty="0"/>
              <a:t>Figure 3: Different measurements vs level of TG.</a:t>
            </a:r>
            <a:endParaRPr lang="en-US" sz="2400" dirty="0"/>
          </a:p>
        </p:txBody>
      </p:sp>
      <p:sp>
        <p:nvSpPr>
          <p:cNvPr id="26" name="TextBox 25">
            <a:extLst>
              <a:ext uri="{FF2B5EF4-FFF2-40B4-BE49-F238E27FC236}">
                <a16:creationId xmlns:a16="http://schemas.microsoft.com/office/drawing/2014/main" id="{1BEA5608-56FF-4CAA-A2F8-C14BE6CBA768}"/>
              </a:ext>
            </a:extLst>
          </p:cNvPr>
          <p:cNvSpPr txBox="1"/>
          <p:nvPr/>
        </p:nvSpPr>
        <p:spPr>
          <a:xfrm>
            <a:off x="594360" y="14113431"/>
            <a:ext cx="4480560" cy="1107996"/>
          </a:xfrm>
          <a:prstGeom prst="rect">
            <a:avLst/>
          </a:prstGeom>
          <a:solidFill>
            <a:schemeClr val="bg1">
              <a:lumMod val="50000"/>
            </a:schemeClr>
          </a:solidFill>
        </p:spPr>
        <p:txBody>
          <a:bodyPr wrap="square" rtlCol="0">
            <a:spAutoFit/>
          </a:bodyPr>
          <a:lstStyle/>
          <a:p>
            <a:r>
              <a:rPr lang="es-MX" sz="6600" dirty="0" err="1">
                <a:solidFill>
                  <a:schemeClr val="bg1"/>
                </a:solidFill>
              </a:rPr>
              <a:t>References</a:t>
            </a:r>
            <a:endParaRPr lang="en-US" sz="7200" dirty="0">
              <a:solidFill>
                <a:schemeClr val="bg1"/>
              </a:solidFill>
            </a:endParaRPr>
          </a:p>
        </p:txBody>
      </p:sp>
      <p:sp>
        <p:nvSpPr>
          <p:cNvPr id="30" name="TextBox 29">
            <a:extLst>
              <a:ext uri="{FF2B5EF4-FFF2-40B4-BE49-F238E27FC236}">
                <a16:creationId xmlns:a16="http://schemas.microsoft.com/office/drawing/2014/main" id="{CF7A39A3-3E7C-4E7B-8497-7C5AFEBD6216}"/>
              </a:ext>
            </a:extLst>
          </p:cNvPr>
          <p:cNvSpPr txBox="1"/>
          <p:nvPr/>
        </p:nvSpPr>
        <p:spPr>
          <a:xfrm>
            <a:off x="768818" y="15410875"/>
            <a:ext cx="7566660" cy="2800767"/>
          </a:xfrm>
          <a:prstGeom prst="rect">
            <a:avLst/>
          </a:prstGeom>
          <a:noFill/>
        </p:spPr>
        <p:txBody>
          <a:bodyPr wrap="square" rtlCol="0">
            <a:spAutoFit/>
          </a:bodyPr>
          <a:lstStyle/>
          <a:p>
            <a:pPr lvl="0" algn="just" fontAlgn="base"/>
            <a:r>
              <a:rPr lang="en-US" dirty="0"/>
              <a:t>O. </a:t>
            </a:r>
            <a:r>
              <a:rPr lang="en-US" dirty="0" err="1"/>
              <a:t>Janeh</a:t>
            </a:r>
            <a:r>
              <a:rPr lang="en-US" dirty="0"/>
              <a:t>, G. </a:t>
            </a:r>
            <a:r>
              <a:rPr lang="en-US" dirty="0" err="1"/>
              <a:t>Bruder</a:t>
            </a:r>
            <a:r>
              <a:rPr lang="en-US" dirty="0"/>
              <a:t>, F. </a:t>
            </a:r>
            <a:r>
              <a:rPr lang="en-US" dirty="0" err="1"/>
              <a:t>Steinicke</a:t>
            </a:r>
            <a:r>
              <a:rPr lang="en-US" dirty="0"/>
              <a:t>, A. </a:t>
            </a:r>
            <a:r>
              <a:rPr lang="en-US" dirty="0" err="1"/>
              <a:t>Gulberti</a:t>
            </a:r>
            <a:r>
              <a:rPr lang="en-US" dirty="0"/>
              <a:t>, and M. </a:t>
            </a:r>
            <a:r>
              <a:rPr lang="en-US" dirty="0" err="1"/>
              <a:t>Poetter-Nerger</a:t>
            </a:r>
            <a:r>
              <a:rPr lang="en-US" dirty="0"/>
              <a:t>. Analyses of Gait Parameters of Younger and Older Adults during (Non-</a:t>
            </a:r>
          </a:p>
          <a:p>
            <a:pPr algn="just"/>
            <a:r>
              <a:rPr lang="en-US" dirty="0"/>
              <a:t>)Isometric Virtual Walking. </a:t>
            </a:r>
            <a:r>
              <a:rPr lang="en-US" i="1" dirty="0"/>
              <a:t>IEEE Transactions on Visualization and Computer Graphics</a:t>
            </a:r>
            <a:r>
              <a:rPr lang="en-US" dirty="0"/>
              <a:t>, 24(10):2663–2674, 2018. </a:t>
            </a:r>
            <a:r>
              <a:rPr lang="en-US" dirty="0" err="1"/>
              <a:t>doi</a:t>
            </a:r>
            <a:r>
              <a:rPr lang="en-US" dirty="0"/>
              <a:t>: 10.1109/TVCG.</a:t>
            </a:r>
          </a:p>
          <a:p>
            <a:pPr algn="just"/>
            <a:r>
              <a:rPr lang="en-US" dirty="0"/>
              <a:t>2017.2771520</a:t>
            </a:r>
          </a:p>
          <a:p>
            <a:pPr lvl="0" algn="just" fontAlgn="base"/>
            <a:r>
              <a:rPr lang="en-US" dirty="0"/>
              <a:t>R. S. Kennedy, N. E. Lane, K. S. </a:t>
            </a:r>
            <a:r>
              <a:rPr lang="en-US" dirty="0" err="1"/>
              <a:t>Berbaum</a:t>
            </a:r>
            <a:r>
              <a:rPr lang="en-US" dirty="0"/>
              <a:t>, and M. G. Lilienthal. Simulator sickness questionnaire: An enhanced method for quantifying simulator sickness. </a:t>
            </a:r>
            <a:r>
              <a:rPr lang="en-US" i="1" dirty="0"/>
              <a:t>The International Journal of Aviation Psychology</a:t>
            </a:r>
            <a:r>
              <a:rPr lang="en-US" dirty="0"/>
              <a:t>, 3(3):203–220, 1993. </a:t>
            </a:r>
            <a:r>
              <a:rPr lang="en-US" dirty="0" err="1"/>
              <a:t>doi</a:t>
            </a:r>
            <a:r>
              <a:rPr lang="en-US" dirty="0"/>
              <a:t>: 10.1207/s15327108ijap0303</a:t>
            </a:r>
            <a:r>
              <a:rPr lang="en-US" sz="3200" dirty="0"/>
              <a:t> </a:t>
            </a:r>
          </a:p>
        </p:txBody>
      </p:sp>
      <p:sp>
        <p:nvSpPr>
          <p:cNvPr id="27" name="TextBox 26">
            <a:extLst>
              <a:ext uri="{FF2B5EF4-FFF2-40B4-BE49-F238E27FC236}">
                <a16:creationId xmlns:a16="http://schemas.microsoft.com/office/drawing/2014/main" id="{69324786-9827-4B9B-95EB-538C56F64463}"/>
              </a:ext>
            </a:extLst>
          </p:cNvPr>
          <p:cNvSpPr txBox="1"/>
          <p:nvPr/>
        </p:nvSpPr>
        <p:spPr>
          <a:xfrm>
            <a:off x="8958262" y="15504663"/>
            <a:ext cx="4529138" cy="1107996"/>
          </a:xfrm>
          <a:prstGeom prst="rect">
            <a:avLst/>
          </a:prstGeom>
          <a:solidFill>
            <a:schemeClr val="bg1">
              <a:lumMod val="50000"/>
            </a:schemeClr>
          </a:solidFill>
        </p:spPr>
        <p:txBody>
          <a:bodyPr wrap="square" rtlCol="0">
            <a:spAutoFit/>
          </a:bodyPr>
          <a:lstStyle/>
          <a:p>
            <a:r>
              <a:rPr lang="es-MX" sz="6600" dirty="0" err="1">
                <a:solidFill>
                  <a:schemeClr val="bg1"/>
                </a:solidFill>
              </a:rPr>
              <a:t>Conclusions</a:t>
            </a:r>
            <a:endParaRPr lang="en-US" sz="6600" dirty="0">
              <a:solidFill>
                <a:schemeClr val="bg1"/>
              </a:solidFill>
            </a:endParaRPr>
          </a:p>
        </p:txBody>
      </p:sp>
      <p:sp>
        <p:nvSpPr>
          <p:cNvPr id="2" name="TextBox 1">
            <a:extLst>
              <a:ext uri="{FF2B5EF4-FFF2-40B4-BE49-F238E27FC236}">
                <a16:creationId xmlns:a16="http://schemas.microsoft.com/office/drawing/2014/main" id="{EB9336D3-ECED-479C-B12D-868DA7DCEC40}"/>
              </a:ext>
            </a:extLst>
          </p:cNvPr>
          <p:cNvSpPr txBox="1"/>
          <p:nvPr/>
        </p:nvSpPr>
        <p:spPr>
          <a:xfrm>
            <a:off x="9160605" y="16765991"/>
            <a:ext cx="17774779" cy="1569660"/>
          </a:xfrm>
          <a:prstGeom prst="rect">
            <a:avLst/>
          </a:prstGeom>
          <a:noFill/>
        </p:spPr>
        <p:txBody>
          <a:bodyPr wrap="square" rtlCol="0">
            <a:spAutoFit/>
          </a:bodyPr>
          <a:lstStyle/>
          <a:p>
            <a:r>
              <a:rPr lang="en-US" sz="3200" dirty="0"/>
              <a:t>Most participants could accomplish the non-isometric virtual walking, even with large gains and without any prior training. However, overall, as the TG increased, participants reported higher VR sickness scores during the experiment</a:t>
            </a:r>
            <a:r>
              <a:rPr lang="en-US" sz="3200"/>
              <a:t>. </a:t>
            </a:r>
            <a:endParaRPr lang="en-US" sz="4800" dirty="0"/>
          </a:p>
        </p:txBody>
      </p:sp>
    </p:spTree>
    <p:extLst>
      <p:ext uri="{BB962C8B-B14F-4D97-AF65-F5344CB8AC3E}">
        <p14:creationId xmlns:p14="http://schemas.microsoft.com/office/powerpoint/2010/main" val="1277505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179</TotalTime>
  <Words>477</Words>
  <Application>Microsoft Office PowerPoint</Application>
  <PresentationFormat>Custom</PresentationFormat>
  <Paragraphs>21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Carlos Tirado</dc:creator>
  <cp:lastModifiedBy>Carlos Tirado Cortes</cp:lastModifiedBy>
  <cp:revision>33</cp:revision>
  <dcterms:created xsi:type="dcterms:W3CDTF">2019-03-26T02:16:13Z</dcterms:created>
  <dcterms:modified xsi:type="dcterms:W3CDTF">2019-03-28T00:18:24Z</dcterms:modified>
</cp:coreProperties>
</file>