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  <p:sldMasterId id="2147483684" r:id="rId3"/>
    <p:sldMasterId id="2147483698" r:id="rId4"/>
  </p:sldMasterIdLst>
  <p:notesMasterIdLst>
    <p:notesMasterId r:id="rId25"/>
  </p:notesMasterIdLst>
  <p:sldIdLst>
    <p:sldId id="437" r:id="rId5"/>
    <p:sldId id="419" r:id="rId6"/>
    <p:sldId id="415" r:id="rId7"/>
    <p:sldId id="439" r:id="rId8"/>
    <p:sldId id="434" r:id="rId9"/>
    <p:sldId id="417" r:id="rId10"/>
    <p:sldId id="418" r:id="rId11"/>
    <p:sldId id="413" r:id="rId12"/>
    <p:sldId id="433" r:id="rId13"/>
    <p:sldId id="431" r:id="rId14"/>
    <p:sldId id="429" r:id="rId15"/>
    <p:sldId id="420" r:id="rId16"/>
    <p:sldId id="428" r:id="rId17"/>
    <p:sldId id="427" r:id="rId18"/>
    <p:sldId id="421" r:id="rId19"/>
    <p:sldId id="423" r:id="rId20"/>
    <p:sldId id="424" r:id="rId21"/>
    <p:sldId id="425" r:id="rId22"/>
    <p:sldId id="422" r:id="rId23"/>
    <p:sldId id="332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2F9"/>
    <a:srgbClr val="3FE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FDDE08-8B65-4EEC-ADD0-068FB2CE753C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F25434-8BD0-4D81-90B2-C99AFED069E8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42939"/>
            <a:ext cx="2743200" cy="5483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42939"/>
            <a:ext cx="8026400" cy="5483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0D45E6C-150D-42C9-9C6F-0620A89314BB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54511" y="1787856"/>
            <a:ext cx="7388576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149322" algn="l"/>
                <a:tab pos="1865265" algn="l"/>
              </a:tabLst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716476" y="424357"/>
            <a:ext cx="10539928" cy="6125148"/>
            <a:chOff x="1432859" y="848713"/>
            <a:chExt cx="21078483" cy="12250296"/>
          </a:xfrm>
          <a:solidFill>
            <a:schemeClr val="accent1"/>
          </a:solidFill>
        </p:grpSpPr>
        <p:sp>
          <p:nvSpPr>
            <p:cNvPr id="18" name="AutoShape 1"/>
            <p:cNvSpPr>
              <a:spLocks/>
            </p:cNvSpPr>
            <p:nvPr userDrawn="1"/>
          </p:nvSpPr>
          <p:spPr bwMode="auto">
            <a:xfrm>
              <a:off x="2244165" y="851794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" name="AutoShape 2"/>
            <p:cNvSpPr>
              <a:spLocks/>
            </p:cNvSpPr>
            <p:nvPr userDrawn="1"/>
          </p:nvSpPr>
          <p:spPr bwMode="auto">
            <a:xfrm>
              <a:off x="1432859" y="6409764"/>
              <a:ext cx="45719" cy="663348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" name="AutoShape 3"/>
            <p:cNvSpPr>
              <a:spLocks/>
            </p:cNvSpPr>
            <p:nvPr userDrawn="1"/>
          </p:nvSpPr>
          <p:spPr bwMode="auto">
            <a:xfrm>
              <a:off x="52451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" name="AutoShape 4"/>
            <p:cNvSpPr>
              <a:spLocks/>
            </p:cNvSpPr>
            <p:nvPr userDrawn="1"/>
          </p:nvSpPr>
          <p:spPr bwMode="auto">
            <a:xfrm>
              <a:off x="5215256" y="6145306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" name="AutoShape 5"/>
            <p:cNvSpPr>
              <a:spLocks/>
            </p:cNvSpPr>
            <p:nvPr userDrawn="1"/>
          </p:nvSpPr>
          <p:spPr bwMode="auto">
            <a:xfrm>
              <a:off x="10125075" y="1514669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" name="AutoShape 6"/>
            <p:cNvSpPr>
              <a:spLocks/>
            </p:cNvSpPr>
            <p:nvPr userDrawn="1"/>
          </p:nvSpPr>
          <p:spPr bwMode="auto">
            <a:xfrm>
              <a:off x="18694400" y="6145305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" name="AutoShape 7"/>
            <p:cNvSpPr>
              <a:spLocks/>
            </p:cNvSpPr>
            <p:nvPr userDrawn="1"/>
          </p:nvSpPr>
          <p:spPr bwMode="auto">
            <a:xfrm>
              <a:off x="19619259" y="958056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" name="AutoShape 8"/>
            <p:cNvSpPr>
              <a:spLocks/>
            </p:cNvSpPr>
            <p:nvPr userDrawn="1"/>
          </p:nvSpPr>
          <p:spPr bwMode="auto">
            <a:xfrm>
              <a:off x="14565779" y="6145304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" name="AutoShape 9"/>
            <p:cNvSpPr>
              <a:spLocks/>
            </p:cNvSpPr>
            <p:nvPr userDrawn="1"/>
          </p:nvSpPr>
          <p:spPr bwMode="auto">
            <a:xfrm>
              <a:off x="14739284" y="848713"/>
              <a:ext cx="41275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" name="AutoShape 10"/>
            <p:cNvSpPr>
              <a:spLocks/>
            </p:cNvSpPr>
            <p:nvPr userDrawn="1"/>
          </p:nvSpPr>
          <p:spPr bwMode="auto">
            <a:xfrm>
              <a:off x="22470067" y="848713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" name="AutoShape 11"/>
            <p:cNvSpPr>
              <a:spLocks/>
            </p:cNvSpPr>
            <p:nvPr userDrawn="1"/>
          </p:nvSpPr>
          <p:spPr bwMode="auto">
            <a:xfrm>
              <a:off x="22428792" y="6785521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" name="AutoShape 5"/>
            <p:cNvSpPr>
              <a:spLocks/>
            </p:cNvSpPr>
            <p:nvPr userDrawn="1"/>
          </p:nvSpPr>
          <p:spPr bwMode="auto">
            <a:xfrm>
              <a:off x="10743640" y="873693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accent1"/>
                </a:solidFill>
              </a:defRPr>
            </a:lvl1pPr>
          </a:lstStyle>
          <a:p>
            <a:fld id="{E32CA18A-09E8-B346-9D1F-8EB2C340C7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64672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CB1FCF-5F2C-43E9-ACCD-4C42BAD6ADDA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FC1F9-8E76-4E22-9671-63573DCBF8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C9B8D-6C60-468A-9583-E2B4FD02066F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379B9-CAD9-4043-9138-40B801EC86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482F0B-DB5D-4930-A06D-301CE59D09DA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132E-9269-4CCF-AD3F-81849C4AF6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D361C-B935-4D8E-AFB7-5C6B7E8A2E24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B41F3-6DF5-417D-92CA-BA8EC1EF64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519B2-CADD-4FE8-AC2D-58D14CC2CEC1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B20E5-6EF6-4A6F-8099-3CB896CF4B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1F793D-4055-40C4-98E2-0EBB8F9798AF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99FBF-0ECC-40E1-841D-ABB8867041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E31837-565C-4015-85E1-92115C5DFCE2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EDFF4-2ABB-4E89-8054-922418B6A2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0FE59E-B8FB-44CD-92C6-555C71B64B0C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B230AD-DF8A-46FA-9A83-C8BA6AC32945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73018-BB29-47B0-8EC8-27743C49C1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EC2365-C636-4C20-A8CB-DD160E79D405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7E11D-C549-4C72-AEE0-41BC30F92E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E8537-5245-4B43-8085-A837E87FE79D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F33A1-2E7E-48AA-B1BC-2BB8F24F23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42939"/>
            <a:ext cx="2743200" cy="5483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42939"/>
            <a:ext cx="8026400" cy="5483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B10C1-72E5-4379-A820-1A72756BB6FE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74150-6C76-49D4-B8B0-5560D02BB2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8"/>
            <a:ext cx="112776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29D4-202F-446A-8D1A-30BA0E655E6A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50FC-E85F-47D7-A2D5-E935953168CF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4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118-B0D3-4A36-929D-CB8BFFDE72B3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7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A3F6-7AF2-4EF4-9135-E9B588C2AB12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9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9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249D-DCD8-44A2-95E2-A7714FA579B2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F9A0-A172-4A73-8B9F-83DC97AD6686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9971BB5-2E30-4501-B994-9286001E054F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7E37-0720-4467-96F0-B58525FF725A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24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3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4C8B-FB42-490C-8E09-FF6472508BC4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6275-A144-4CF7-B460-75497FB3683B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69D1-B8DD-408F-B5A4-C5C5C6A1138D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F9E4-75C3-4A62-B069-972A7AC68A3C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" y="-1"/>
            <a:ext cx="12195969" cy="6858796"/>
            <a:chOff x="406400" y="342897"/>
            <a:chExt cx="24390350" cy="13717591"/>
          </a:xfrm>
        </p:grpSpPr>
        <p:sp>
          <p:nvSpPr>
            <p:cNvPr id="22" name="AutoShape 1"/>
            <p:cNvSpPr>
              <a:spLocks/>
            </p:cNvSpPr>
            <p:nvPr userDrawn="1"/>
          </p:nvSpPr>
          <p:spPr bwMode="auto">
            <a:xfrm>
              <a:off x="406400" y="6946900"/>
              <a:ext cx="3119438" cy="7107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272" y="11777"/>
                  </a:moveTo>
                  <a:cubicBezTo>
                    <a:pt x="13290" y="6934"/>
                    <a:pt x="7118" y="2874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421" y="18465"/>
                    <a:pt x="20019" y="15118"/>
                    <a:pt x="17272" y="11777"/>
                  </a:cubicBezTo>
                  <a:close/>
                  <a:moveTo>
                    <a:pt x="17272" y="11777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" name="AutoShape 3"/>
            <p:cNvSpPr>
              <a:spLocks/>
            </p:cNvSpPr>
            <p:nvPr userDrawn="1"/>
          </p:nvSpPr>
          <p:spPr bwMode="auto">
            <a:xfrm>
              <a:off x="1626214" y="342897"/>
              <a:ext cx="11826262" cy="11410631"/>
            </a:xfrm>
            <a:custGeom>
              <a:avLst/>
              <a:gdLst/>
              <a:ahLst/>
              <a:cxnLst/>
              <a:rect l="0" t="0" r="r" b="b"/>
              <a:pathLst>
                <a:path w="20016" h="20272">
                  <a:moveTo>
                    <a:pt x="18077" y="0"/>
                  </a:moveTo>
                  <a:lnTo>
                    <a:pt x="144" y="0"/>
                  </a:lnTo>
                  <a:cubicBezTo>
                    <a:pt x="-188" y="2637"/>
                    <a:pt x="46" y="5632"/>
                    <a:pt x="941" y="8650"/>
                  </a:cubicBezTo>
                  <a:cubicBezTo>
                    <a:pt x="3277" y="16534"/>
                    <a:pt x="9230" y="21600"/>
                    <a:pt x="14238" y="19966"/>
                  </a:cubicBezTo>
                  <a:cubicBezTo>
                    <a:pt x="19246" y="18331"/>
                    <a:pt x="21412" y="10616"/>
                    <a:pt x="19076" y="2732"/>
                  </a:cubicBezTo>
                  <a:cubicBezTo>
                    <a:pt x="18793" y="1778"/>
                    <a:pt x="18458" y="865"/>
                    <a:pt x="18077" y="0"/>
                  </a:cubicBezTo>
                  <a:close/>
                  <a:moveTo>
                    <a:pt x="18077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" name="AutoShape 4"/>
            <p:cNvSpPr>
              <a:spLocks/>
            </p:cNvSpPr>
            <p:nvPr userDrawn="1"/>
          </p:nvSpPr>
          <p:spPr bwMode="auto">
            <a:xfrm>
              <a:off x="12306300" y="342900"/>
              <a:ext cx="12490450" cy="8253413"/>
            </a:xfrm>
            <a:custGeom>
              <a:avLst/>
              <a:gdLst/>
              <a:ahLst/>
              <a:cxnLst/>
              <a:rect l="0" t="0" r="r" b="b"/>
              <a:pathLst>
                <a:path w="20582" h="20645">
                  <a:moveTo>
                    <a:pt x="20582" y="3046"/>
                  </a:moveTo>
                  <a:cubicBezTo>
                    <a:pt x="20044" y="1986"/>
                    <a:pt x="19412" y="962"/>
                    <a:pt x="18695" y="0"/>
                  </a:cubicBezTo>
                  <a:lnTo>
                    <a:pt x="294" y="0"/>
                  </a:lnTo>
                  <a:cubicBezTo>
                    <a:pt x="-1018" y="5928"/>
                    <a:pt x="2176" y="13745"/>
                    <a:pt x="7793" y="17966"/>
                  </a:cubicBezTo>
                  <a:cubicBezTo>
                    <a:pt x="12628" y="21600"/>
                    <a:pt x="17770" y="21452"/>
                    <a:pt x="20582" y="18037"/>
                  </a:cubicBezTo>
                  <a:cubicBezTo>
                    <a:pt x="20582" y="18037"/>
                    <a:pt x="20582" y="3046"/>
                    <a:pt x="20582" y="3046"/>
                  </a:cubicBezTo>
                  <a:close/>
                  <a:moveTo>
                    <a:pt x="20582" y="3046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" name="AutoShape 5"/>
            <p:cNvSpPr>
              <a:spLocks/>
            </p:cNvSpPr>
            <p:nvPr userDrawn="1"/>
          </p:nvSpPr>
          <p:spPr bwMode="auto">
            <a:xfrm>
              <a:off x="1816100" y="7581900"/>
              <a:ext cx="14501813" cy="6473825"/>
            </a:xfrm>
            <a:custGeom>
              <a:avLst/>
              <a:gdLst/>
              <a:ahLst/>
              <a:cxnLst/>
              <a:rect l="0" t="0" r="r" b="b"/>
              <a:pathLst>
                <a:path w="20931" h="20113">
                  <a:moveTo>
                    <a:pt x="20731" y="20113"/>
                  </a:moveTo>
                  <a:cubicBezTo>
                    <a:pt x="20795" y="19655"/>
                    <a:pt x="20844" y="19186"/>
                    <a:pt x="20878" y="18706"/>
                  </a:cubicBezTo>
                  <a:cubicBezTo>
                    <a:pt x="21456" y="10453"/>
                    <a:pt x="17263" y="2248"/>
                    <a:pt x="11513" y="381"/>
                  </a:cubicBezTo>
                  <a:cubicBezTo>
                    <a:pt x="5762" y="-1487"/>
                    <a:pt x="632" y="3689"/>
                    <a:pt x="53" y="11942"/>
                  </a:cubicBezTo>
                  <a:cubicBezTo>
                    <a:pt x="-144" y="14754"/>
                    <a:pt x="213" y="17561"/>
                    <a:pt x="997" y="20113"/>
                  </a:cubicBezTo>
                  <a:cubicBezTo>
                    <a:pt x="997" y="20113"/>
                    <a:pt x="20731" y="20113"/>
                    <a:pt x="20731" y="20113"/>
                  </a:cubicBezTo>
                  <a:close/>
                  <a:moveTo>
                    <a:pt x="20731" y="20113"/>
                  </a:moveTo>
                </a:path>
              </a:pathLst>
            </a:custGeom>
            <a:solidFill>
              <a:srgbClr val="0D2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" name="AutoShape 6"/>
            <p:cNvSpPr>
              <a:spLocks/>
            </p:cNvSpPr>
            <p:nvPr userDrawn="1"/>
          </p:nvSpPr>
          <p:spPr bwMode="auto">
            <a:xfrm>
              <a:off x="406400" y="342900"/>
              <a:ext cx="3741738" cy="8999538"/>
            </a:xfrm>
            <a:custGeom>
              <a:avLst/>
              <a:gdLst/>
              <a:ahLst/>
              <a:cxnLst/>
              <a:rect l="0" t="0" r="r" b="b"/>
              <a:pathLst>
                <a:path w="19991" h="20720">
                  <a:moveTo>
                    <a:pt x="9083" y="0"/>
                  </a:moveTo>
                  <a:lnTo>
                    <a:pt x="0" y="0"/>
                  </a:lnTo>
                  <a:lnTo>
                    <a:pt x="0" y="20426"/>
                  </a:lnTo>
                  <a:cubicBezTo>
                    <a:pt x="9137" y="21600"/>
                    <a:pt x="17306" y="19208"/>
                    <a:pt x="19459" y="14290"/>
                  </a:cubicBezTo>
                  <a:cubicBezTo>
                    <a:pt x="21600" y="9397"/>
                    <a:pt x="17106" y="3554"/>
                    <a:pt x="9083" y="0"/>
                  </a:cubicBezTo>
                  <a:close/>
                  <a:moveTo>
                    <a:pt x="9083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" name="AutoShape 7"/>
            <p:cNvSpPr>
              <a:spLocks/>
            </p:cNvSpPr>
            <p:nvPr userDrawn="1"/>
          </p:nvSpPr>
          <p:spPr bwMode="auto">
            <a:xfrm>
              <a:off x="22720300" y="6718300"/>
              <a:ext cx="2074863" cy="7342188"/>
            </a:xfrm>
            <a:custGeom>
              <a:avLst/>
              <a:gdLst/>
              <a:ahLst/>
              <a:cxnLst/>
              <a:rect l="0" t="0" r="r" b="b"/>
              <a:pathLst>
                <a:path w="21388" h="21600">
                  <a:moveTo>
                    <a:pt x="288" y="15771"/>
                  </a:moveTo>
                  <a:cubicBezTo>
                    <a:pt x="-212" y="17778"/>
                    <a:pt x="-51" y="19734"/>
                    <a:pt x="695" y="21600"/>
                  </a:cubicBezTo>
                  <a:lnTo>
                    <a:pt x="21388" y="21600"/>
                  </a:lnTo>
                  <a:lnTo>
                    <a:pt x="21388" y="0"/>
                  </a:lnTo>
                  <a:cubicBezTo>
                    <a:pt x="9940" y="3712"/>
                    <a:pt x="1891" y="9343"/>
                    <a:pt x="288" y="15771"/>
                  </a:cubicBezTo>
                  <a:close/>
                  <a:moveTo>
                    <a:pt x="288" y="1577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" name="AutoShape 8"/>
            <p:cNvSpPr>
              <a:spLocks/>
            </p:cNvSpPr>
            <p:nvPr userDrawn="1"/>
          </p:nvSpPr>
          <p:spPr bwMode="auto">
            <a:xfrm>
              <a:off x="12928600" y="342900"/>
              <a:ext cx="10521950" cy="13228638"/>
            </a:xfrm>
            <a:custGeom>
              <a:avLst/>
              <a:gdLst/>
              <a:ahLst/>
              <a:cxnLst/>
              <a:rect l="0" t="0" r="r" b="b"/>
              <a:pathLst>
                <a:path w="19252" h="20434">
                  <a:moveTo>
                    <a:pt x="16272" y="0"/>
                  </a:moveTo>
                  <a:lnTo>
                    <a:pt x="7660" y="0"/>
                  </a:lnTo>
                  <a:cubicBezTo>
                    <a:pt x="5112" y="1364"/>
                    <a:pt x="2786" y="3770"/>
                    <a:pt x="1352" y="6827"/>
                  </a:cubicBezTo>
                  <a:cubicBezTo>
                    <a:pt x="-1363" y="12614"/>
                    <a:pt x="141" y="18544"/>
                    <a:pt x="4710" y="20072"/>
                  </a:cubicBezTo>
                  <a:cubicBezTo>
                    <a:pt x="9280" y="21600"/>
                    <a:pt x="15186" y="18148"/>
                    <a:pt x="17901" y="12361"/>
                  </a:cubicBezTo>
                  <a:cubicBezTo>
                    <a:pt x="20237" y="7381"/>
                    <a:pt x="19449" y="2295"/>
                    <a:pt x="16272" y="0"/>
                  </a:cubicBezTo>
                  <a:close/>
                  <a:moveTo>
                    <a:pt x="16272" y="0"/>
                  </a:moveTo>
                </a:path>
              </a:pathLst>
            </a:custGeom>
            <a:solidFill>
              <a:srgbClr val="0D2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" name="AutoShape 9"/>
            <p:cNvSpPr>
              <a:spLocks/>
            </p:cNvSpPr>
            <p:nvPr userDrawn="1"/>
          </p:nvSpPr>
          <p:spPr bwMode="auto">
            <a:xfrm>
              <a:off x="22745700" y="342900"/>
              <a:ext cx="2041525" cy="8972550"/>
            </a:xfrm>
            <a:custGeom>
              <a:avLst/>
              <a:gdLst/>
              <a:ahLst/>
              <a:cxnLst/>
              <a:rect l="0" t="0" r="r" b="b"/>
              <a:pathLst>
                <a:path w="16432" h="21600">
                  <a:moveTo>
                    <a:pt x="11911" y="20783"/>
                  </a:moveTo>
                  <a:cubicBezTo>
                    <a:pt x="13337" y="21103"/>
                    <a:pt x="14849" y="21374"/>
                    <a:pt x="16432" y="21600"/>
                  </a:cubicBezTo>
                  <a:lnTo>
                    <a:pt x="16432" y="0"/>
                  </a:lnTo>
                  <a:lnTo>
                    <a:pt x="15085" y="0"/>
                  </a:lnTo>
                  <a:cubicBezTo>
                    <a:pt x="-3681" y="7704"/>
                    <a:pt x="-5168" y="16953"/>
                    <a:pt x="11911" y="20783"/>
                  </a:cubicBezTo>
                  <a:close/>
                  <a:moveTo>
                    <a:pt x="11911" y="20783"/>
                  </a:moveTo>
                </a:path>
              </a:pathLst>
            </a:custGeom>
            <a:solidFill>
              <a:srgbClr val="0D2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" name="AutoShape 10"/>
            <p:cNvSpPr>
              <a:spLocks/>
            </p:cNvSpPr>
            <p:nvPr userDrawn="1"/>
          </p:nvSpPr>
          <p:spPr bwMode="auto">
            <a:xfrm>
              <a:off x="17322800" y="9385300"/>
              <a:ext cx="7462838" cy="4673600"/>
            </a:xfrm>
            <a:custGeom>
              <a:avLst/>
              <a:gdLst/>
              <a:ahLst/>
              <a:cxnLst/>
              <a:rect l="0" t="0" r="r" b="b"/>
              <a:pathLst>
                <a:path w="21600" h="19904">
                  <a:moveTo>
                    <a:pt x="7060" y="1146"/>
                  </a:moveTo>
                  <a:cubicBezTo>
                    <a:pt x="2690" y="3896"/>
                    <a:pt x="215" y="11108"/>
                    <a:pt x="0" y="19904"/>
                  </a:cubicBezTo>
                  <a:lnTo>
                    <a:pt x="21600" y="19904"/>
                  </a:lnTo>
                  <a:lnTo>
                    <a:pt x="21600" y="7188"/>
                  </a:lnTo>
                  <a:cubicBezTo>
                    <a:pt x="17036" y="907"/>
                    <a:pt x="11576" y="-1696"/>
                    <a:pt x="7060" y="1146"/>
                  </a:cubicBezTo>
                  <a:close/>
                  <a:moveTo>
                    <a:pt x="7060" y="1146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03284" y="2040891"/>
            <a:ext cx="8227617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62031" algn="l"/>
                <a:tab pos="1865265" algn="l"/>
              </a:tabLst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836" y="4499769"/>
            <a:ext cx="4407797" cy="86050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799386" y="1365361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10154955" y="6363055"/>
            <a:ext cx="1540064" cy="173299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/>
          </p:nvPr>
        </p:nvSpPr>
        <p:spPr>
          <a:xfrm>
            <a:off x="2432585" y="5360276"/>
            <a:ext cx="4402048" cy="1042581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8082834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2192000" cy="6858000"/>
            <a:chOff x="8618" y="1"/>
            <a:chExt cx="24366764" cy="13769974"/>
          </a:xfrm>
        </p:grpSpPr>
        <p:sp>
          <p:nvSpPr>
            <p:cNvPr id="21" name="AutoShape 1"/>
            <p:cNvSpPr>
              <a:spLocks/>
            </p:cNvSpPr>
            <p:nvPr userDrawn="1"/>
          </p:nvSpPr>
          <p:spPr bwMode="auto">
            <a:xfrm>
              <a:off x="8618" y="1"/>
              <a:ext cx="8867369" cy="110029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8692" y="0"/>
                  </a:moveTo>
                  <a:lnTo>
                    <a:pt x="0" y="3605"/>
                  </a:lnTo>
                  <a:lnTo>
                    <a:pt x="0" y="16802"/>
                  </a:lnTo>
                  <a:lnTo>
                    <a:pt x="7189" y="21600"/>
                  </a:lnTo>
                  <a:lnTo>
                    <a:pt x="21600" y="15622"/>
                  </a:lnTo>
                  <a:lnTo>
                    <a:pt x="17148" y="4519"/>
                  </a:lnTo>
                  <a:lnTo>
                    <a:pt x="10377" y="0"/>
                  </a:lnTo>
                  <a:cubicBezTo>
                    <a:pt x="10377" y="0"/>
                    <a:pt x="8692" y="0"/>
                    <a:pt x="8692" y="0"/>
                  </a:cubicBezTo>
                  <a:close/>
                  <a:moveTo>
                    <a:pt x="8692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31" name="AutoShape 2"/>
            <p:cNvSpPr>
              <a:spLocks/>
            </p:cNvSpPr>
            <p:nvPr userDrawn="1"/>
          </p:nvSpPr>
          <p:spPr bwMode="auto">
            <a:xfrm>
              <a:off x="15385836" y="1"/>
              <a:ext cx="8984384" cy="1090309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087" y="0"/>
                  </a:moveTo>
                  <a:lnTo>
                    <a:pt x="0" y="8303"/>
                  </a:lnTo>
                  <a:lnTo>
                    <a:pt x="6845" y="15960"/>
                  </a:lnTo>
                  <a:lnTo>
                    <a:pt x="14828" y="21600"/>
                  </a:lnTo>
                  <a:lnTo>
                    <a:pt x="21600" y="16528"/>
                  </a:lnTo>
                  <a:lnTo>
                    <a:pt x="21600" y="7874"/>
                  </a:lnTo>
                  <a:lnTo>
                    <a:pt x="19389" y="5401"/>
                  </a:lnTo>
                  <a:lnTo>
                    <a:pt x="11745" y="0"/>
                  </a:lnTo>
                  <a:cubicBezTo>
                    <a:pt x="11745" y="0"/>
                    <a:pt x="11087" y="0"/>
                    <a:pt x="11087" y="0"/>
                  </a:cubicBezTo>
                  <a:close/>
                  <a:moveTo>
                    <a:pt x="11087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32" name="AutoShape 3"/>
            <p:cNvSpPr>
              <a:spLocks/>
            </p:cNvSpPr>
            <p:nvPr userDrawn="1"/>
          </p:nvSpPr>
          <p:spPr bwMode="auto">
            <a:xfrm>
              <a:off x="8618" y="7151716"/>
              <a:ext cx="8265084" cy="661309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5183"/>
                  </a:moveTo>
                  <a:lnTo>
                    <a:pt x="0" y="21600"/>
                  </a:lnTo>
                  <a:lnTo>
                    <a:pt x="19971" y="21600"/>
                  </a:lnTo>
                  <a:lnTo>
                    <a:pt x="21600" y="9328"/>
                  </a:lnTo>
                  <a:lnTo>
                    <a:pt x="5018" y="0"/>
                  </a:lnTo>
                  <a:cubicBezTo>
                    <a:pt x="5018" y="0"/>
                    <a:pt x="0" y="15183"/>
                    <a:pt x="0" y="15183"/>
                  </a:cubicBezTo>
                  <a:close/>
                  <a:moveTo>
                    <a:pt x="0" y="1518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33" name="AutoShape 4"/>
            <p:cNvSpPr>
              <a:spLocks/>
            </p:cNvSpPr>
            <p:nvPr userDrawn="1"/>
          </p:nvSpPr>
          <p:spPr bwMode="auto">
            <a:xfrm>
              <a:off x="22833530" y="3303969"/>
              <a:ext cx="1541852" cy="384774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  <a:moveTo>
                    <a:pt x="0" y="5984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34" name="AutoShape 5"/>
            <p:cNvSpPr>
              <a:spLocks/>
            </p:cNvSpPr>
            <p:nvPr userDrawn="1"/>
          </p:nvSpPr>
          <p:spPr bwMode="auto">
            <a:xfrm>
              <a:off x="6589021" y="206499"/>
              <a:ext cx="11154334" cy="1038340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  <a:moveTo>
                    <a:pt x="5240" y="1841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35" name="AutoShape 6"/>
            <p:cNvSpPr>
              <a:spLocks/>
            </p:cNvSpPr>
            <p:nvPr userDrawn="1"/>
          </p:nvSpPr>
          <p:spPr bwMode="auto">
            <a:xfrm>
              <a:off x="17657314" y="1"/>
              <a:ext cx="6718068" cy="23816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67" y="477"/>
                  </a:lnTo>
                  <a:lnTo>
                    <a:pt x="8072" y="21600"/>
                  </a:lnTo>
                  <a:lnTo>
                    <a:pt x="21600" y="2139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36" name="AutoShape 7"/>
            <p:cNvSpPr>
              <a:spLocks/>
            </p:cNvSpPr>
            <p:nvPr userDrawn="1"/>
          </p:nvSpPr>
          <p:spPr bwMode="auto">
            <a:xfrm>
              <a:off x="8392437" y="1"/>
              <a:ext cx="8129138" cy="16502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374" y="21600"/>
                  </a:lnTo>
                  <a:lnTo>
                    <a:pt x="21600" y="12817"/>
                  </a:lnTo>
                  <a:lnTo>
                    <a:pt x="21490" y="0"/>
                  </a:lnTo>
                  <a:cubicBezTo>
                    <a:pt x="2149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37" name="AutoShape 8"/>
            <p:cNvSpPr>
              <a:spLocks/>
            </p:cNvSpPr>
            <p:nvPr userDrawn="1"/>
          </p:nvSpPr>
          <p:spPr bwMode="auto">
            <a:xfrm>
              <a:off x="8618" y="1"/>
              <a:ext cx="7549223" cy="326955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7734"/>
                  </a:lnTo>
                  <a:lnTo>
                    <a:pt x="1234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38" name="AutoShape 9"/>
            <p:cNvSpPr>
              <a:spLocks/>
            </p:cNvSpPr>
            <p:nvPr userDrawn="1"/>
          </p:nvSpPr>
          <p:spPr bwMode="auto">
            <a:xfrm>
              <a:off x="5873160" y="5867410"/>
              <a:ext cx="11954515" cy="789224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652" y="6736"/>
                  </a:moveTo>
                  <a:lnTo>
                    <a:pt x="0" y="17946"/>
                  </a:lnTo>
                  <a:lnTo>
                    <a:pt x="684" y="21600"/>
                  </a:lnTo>
                  <a:lnTo>
                    <a:pt x="21600" y="21600"/>
                  </a:lnTo>
                  <a:lnTo>
                    <a:pt x="17560" y="0"/>
                  </a:lnTo>
                  <a:cubicBezTo>
                    <a:pt x="17560" y="0"/>
                    <a:pt x="5652" y="6736"/>
                    <a:pt x="5652" y="6736"/>
                  </a:cubicBezTo>
                  <a:close/>
                  <a:moveTo>
                    <a:pt x="5652" y="673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2" name="AutoShape 10"/>
            <p:cNvSpPr>
              <a:spLocks/>
            </p:cNvSpPr>
            <p:nvPr userDrawn="1"/>
          </p:nvSpPr>
          <p:spPr bwMode="auto">
            <a:xfrm>
              <a:off x="24320316" y="13670168"/>
              <a:ext cx="55066" cy="980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3" name="AutoShape 11"/>
            <p:cNvSpPr>
              <a:spLocks/>
            </p:cNvSpPr>
            <p:nvPr userDrawn="1"/>
          </p:nvSpPr>
          <p:spPr bwMode="auto">
            <a:xfrm>
              <a:off x="14697509" y="8314987"/>
              <a:ext cx="9676153" cy="5454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200" y="6653"/>
                  </a:moveTo>
                  <a:lnTo>
                    <a:pt x="0" y="16948"/>
                  </a:lnTo>
                  <a:lnTo>
                    <a:pt x="939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6200" y="6653"/>
                    <a:pt x="6200" y="6653"/>
                  </a:cubicBezTo>
                  <a:close/>
                  <a:moveTo>
                    <a:pt x="6200" y="6653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26835" y="2040891"/>
            <a:ext cx="7904833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62031" algn="l"/>
                <a:tab pos="1865265" algn="l"/>
              </a:tabLst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836" y="4998943"/>
            <a:ext cx="4407797" cy="86050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10154955" y="6363055"/>
            <a:ext cx="1540064" cy="173299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/>
          </p:nvPr>
        </p:nvSpPr>
        <p:spPr>
          <a:xfrm>
            <a:off x="2432585" y="5859449"/>
            <a:ext cx="4402048" cy="683195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799386" y="698300"/>
            <a:ext cx="698037" cy="697992"/>
            <a:chOff x="25626365" y="3145536"/>
            <a:chExt cx="7199313" cy="7199313"/>
          </a:xfrm>
        </p:grpSpPr>
        <p:sp>
          <p:nvSpPr>
            <p:cNvPr id="45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6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</p:spTree>
    <p:extLst>
      <p:ext uri="{BB962C8B-B14F-4D97-AF65-F5344CB8AC3E}">
        <p14:creationId xmlns:p14="http://schemas.microsoft.com/office/powerpoint/2010/main" val="481384172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74143" y="4394"/>
            <a:ext cx="9923315" cy="6859588"/>
            <a:chOff x="2438400" y="0"/>
            <a:chExt cx="19845338" cy="13719175"/>
          </a:xfrm>
        </p:grpSpPr>
        <p:sp>
          <p:nvSpPr>
            <p:cNvPr id="22" name="AutoShape 1"/>
            <p:cNvSpPr>
              <a:spLocks/>
            </p:cNvSpPr>
            <p:nvPr userDrawn="1"/>
          </p:nvSpPr>
          <p:spPr bwMode="auto">
            <a:xfrm>
              <a:off x="22250400" y="11760200"/>
              <a:ext cx="33338" cy="1952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" name="AutoShape 3"/>
            <p:cNvSpPr>
              <a:spLocks/>
            </p:cNvSpPr>
            <p:nvPr userDrawn="1"/>
          </p:nvSpPr>
          <p:spPr bwMode="auto">
            <a:xfrm>
              <a:off x="21704300" y="0"/>
              <a:ext cx="33338" cy="4924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" name="AutoShape 4"/>
            <p:cNvSpPr>
              <a:spLocks/>
            </p:cNvSpPr>
            <p:nvPr userDrawn="1"/>
          </p:nvSpPr>
          <p:spPr bwMode="auto">
            <a:xfrm>
              <a:off x="19037300" y="11823700"/>
              <a:ext cx="33338" cy="1885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" name="AutoShape 6"/>
            <p:cNvSpPr>
              <a:spLocks/>
            </p:cNvSpPr>
            <p:nvPr userDrawn="1"/>
          </p:nvSpPr>
          <p:spPr bwMode="auto">
            <a:xfrm>
              <a:off x="190246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" name="AutoShape 7"/>
            <p:cNvSpPr>
              <a:spLocks/>
            </p:cNvSpPr>
            <p:nvPr userDrawn="1"/>
          </p:nvSpPr>
          <p:spPr bwMode="auto">
            <a:xfrm>
              <a:off x="15722600" y="11328400"/>
              <a:ext cx="33338" cy="2389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" name="AutoShape 9"/>
            <p:cNvSpPr>
              <a:spLocks/>
            </p:cNvSpPr>
            <p:nvPr userDrawn="1"/>
          </p:nvSpPr>
          <p:spPr bwMode="auto">
            <a:xfrm>
              <a:off x="15697200" y="0"/>
              <a:ext cx="33338" cy="4714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" name="AutoShape 10"/>
            <p:cNvSpPr>
              <a:spLocks/>
            </p:cNvSpPr>
            <p:nvPr userDrawn="1"/>
          </p:nvSpPr>
          <p:spPr bwMode="auto">
            <a:xfrm>
              <a:off x="12369800" y="11823700"/>
              <a:ext cx="33338" cy="1885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" name="AutoShape 12"/>
            <p:cNvSpPr>
              <a:spLocks/>
            </p:cNvSpPr>
            <p:nvPr userDrawn="1"/>
          </p:nvSpPr>
          <p:spPr bwMode="auto">
            <a:xfrm>
              <a:off x="123952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" name="AutoShape 13"/>
            <p:cNvSpPr>
              <a:spLocks/>
            </p:cNvSpPr>
            <p:nvPr userDrawn="1"/>
          </p:nvSpPr>
          <p:spPr bwMode="auto">
            <a:xfrm>
              <a:off x="9080500" y="11645900"/>
              <a:ext cx="33338" cy="2065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" name="AutoShape 16"/>
            <p:cNvSpPr>
              <a:spLocks/>
            </p:cNvSpPr>
            <p:nvPr userDrawn="1"/>
          </p:nvSpPr>
          <p:spPr bwMode="auto">
            <a:xfrm>
              <a:off x="4838700" y="11734800"/>
              <a:ext cx="33338" cy="1984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" name="AutoShape 18"/>
            <p:cNvSpPr>
              <a:spLocks/>
            </p:cNvSpPr>
            <p:nvPr userDrawn="1"/>
          </p:nvSpPr>
          <p:spPr bwMode="auto">
            <a:xfrm>
              <a:off x="56388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4" name="AutoShape 19"/>
            <p:cNvSpPr>
              <a:spLocks/>
            </p:cNvSpPr>
            <p:nvPr userDrawn="1"/>
          </p:nvSpPr>
          <p:spPr bwMode="auto">
            <a:xfrm>
              <a:off x="2463800" y="11811000"/>
              <a:ext cx="33338" cy="1903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6" name="AutoShape 21"/>
            <p:cNvSpPr>
              <a:spLocks/>
            </p:cNvSpPr>
            <p:nvPr userDrawn="1"/>
          </p:nvSpPr>
          <p:spPr bwMode="auto">
            <a:xfrm>
              <a:off x="2438400" y="0"/>
              <a:ext cx="33338" cy="4833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58717" y="2825192"/>
            <a:ext cx="7813113" cy="24909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62031" algn="l"/>
                <a:tab pos="1865265" algn="l"/>
              </a:tabLst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281" y="1692167"/>
            <a:ext cx="3539960" cy="665272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42910" y="5220581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47" name="Text Placeholder 42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9727463" y="5685715"/>
            <a:ext cx="1539964" cy="173311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43" name="Content Placeholder 5"/>
          <p:cNvSpPr>
            <a:spLocks noGrp="1"/>
          </p:cNvSpPr>
          <p:nvPr>
            <p:ph sz="quarter" idx="4"/>
          </p:nvPr>
        </p:nvSpPr>
        <p:spPr>
          <a:xfrm>
            <a:off x="3817281" y="5156772"/>
            <a:ext cx="3539960" cy="663307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322333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956" y="3952195"/>
            <a:ext cx="12231792" cy="2911269"/>
            <a:chOff x="0" y="8142982"/>
            <a:chExt cx="23410862" cy="5572343"/>
          </a:xfrm>
          <a:solidFill>
            <a:schemeClr val="tx1"/>
          </a:solidFill>
        </p:grpSpPr>
        <p:sp>
          <p:nvSpPr>
            <p:cNvPr id="66" name="AutoShape 1"/>
            <p:cNvSpPr>
              <a:spLocks/>
            </p:cNvSpPr>
            <p:nvPr userDrawn="1"/>
          </p:nvSpPr>
          <p:spPr bwMode="auto">
            <a:xfrm>
              <a:off x="1587" y="9959082"/>
              <a:ext cx="6450013" cy="3751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683" y="0"/>
                  </a:moveTo>
                  <a:cubicBezTo>
                    <a:pt x="3685" y="0"/>
                    <a:pt x="1770" y="618"/>
                    <a:pt x="0" y="1746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19887" y="9213"/>
                    <a:pt x="13411" y="0"/>
                    <a:pt x="5683" y="0"/>
                  </a:cubicBezTo>
                  <a:close/>
                  <a:moveTo>
                    <a:pt x="5683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7" name="AutoShape 2"/>
            <p:cNvSpPr>
              <a:spLocks/>
            </p:cNvSpPr>
            <p:nvPr userDrawn="1"/>
          </p:nvSpPr>
          <p:spPr bwMode="auto">
            <a:xfrm>
              <a:off x="1739900" y="12853095"/>
              <a:ext cx="2290762" cy="8588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0236" y="9120"/>
                    <a:pt x="15918" y="0"/>
                    <a:pt x="10800" y="0"/>
                  </a:cubicBezTo>
                  <a:cubicBezTo>
                    <a:pt x="5682" y="0"/>
                    <a:pt x="1364" y="9120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8" name="AutoShape 3"/>
            <p:cNvSpPr>
              <a:spLocks/>
            </p:cNvSpPr>
            <p:nvPr userDrawn="1"/>
          </p:nvSpPr>
          <p:spPr bwMode="auto">
            <a:xfrm>
              <a:off x="3113087" y="13489682"/>
              <a:ext cx="1023938" cy="214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8849" y="8270"/>
                    <a:pt x="15027" y="0"/>
                    <a:pt x="10800" y="0"/>
                  </a:cubicBezTo>
                  <a:cubicBezTo>
                    <a:pt x="6573" y="0"/>
                    <a:pt x="2751" y="8270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9" name="AutoShape 4"/>
            <p:cNvSpPr>
              <a:spLocks/>
            </p:cNvSpPr>
            <p:nvPr userDrawn="1"/>
          </p:nvSpPr>
          <p:spPr bwMode="auto">
            <a:xfrm>
              <a:off x="5068887" y="10886182"/>
              <a:ext cx="5199063" cy="2824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59" y="21600"/>
                  </a:moveTo>
                  <a:cubicBezTo>
                    <a:pt x="21586" y="21031"/>
                    <a:pt x="21600" y="20455"/>
                    <a:pt x="21600" y="19873"/>
                  </a:cubicBezTo>
                  <a:cubicBezTo>
                    <a:pt x="21600" y="8898"/>
                    <a:pt x="16765" y="0"/>
                    <a:pt x="10800" y="0"/>
                  </a:cubicBezTo>
                  <a:cubicBezTo>
                    <a:pt x="4835" y="0"/>
                    <a:pt x="0" y="8898"/>
                    <a:pt x="0" y="19873"/>
                  </a:cubicBezTo>
                  <a:cubicBezTo>
                    <a:pt x="0" y="20455"/>
                    <a:pt x="14" y="21031"/>
                    <a:pt x="41" y="21600"/>
                  </a:cubicBezTo>
                  <a:cubicBezTo>
                    <a:pt x="41" y="21600"/>
                    <a:pt x="21559" y="21600"/>
                    <a:pt x="21559" y="21600"/>
                  </a:cubicBezTo>
                  <a:close/>
                  <a:moveTo>
                    <a:pt x="2155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0" name="AutoShape 5"/>
            <p:cNvSpPr>
              <a:spLocks/>
            </p:cNvSpPr>
            <p:nvPr userDrawn="1"/>
          </p:nvSpPr>
          <p:spPr bwMode="auto">
            <a:xfrm>
              <a:off x="1550987" y="8511282"/>
              <a:ext cx="2263775" cy="2263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1" name="AutoShape 6"/>
            <p:cNvSpPr>
              <a:spLocks/>
            </p:cNvSpPr>
            <p:nvPr userDrawn="1"/>
          </p:nvSpPr>
          <p:spPr bwMode="auto">
            <a:xfrm>
              <a:off x="2173287" y="11292582"/>
              <a:ext cx="1395413" cy="1395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2" name="AutoShape 7"/>
            <p:cNvSpPr>
              <a:spLocks/>
            </p:cNvSpPr>
            <p:nvPr userDrawn="1"/>
          </p:nvSpPr>
          <p:spPr bwMode="auto">
            <a:xfrm>
              <a:off x="5538787" y="8562082"/>
              <a:ext cx="944563" cy="944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3" name="AutoShape 8"/>
            <p:cNvSpPr>
              <a:spLocks/>
            </p:cNvSpPr>
            <p:nvPr userDrawn="1"/>
          </p:nvSpPr>
          <p:spPr bwMode="auto">
            <a:xfrm>
              <a:off x="3163887" y="8435082"/>
              <a:ext cx="849313" cy="84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4" name="AutoShape 9"/>
            <p:cNvSpPr>
              <a:spLocks/>
            </p:cNvSpPr>
            <p:nvPr userDrawn="1"/>
          </p:nvSpPr>
          <p:spPr bwMode="auto">
            <a:xfrm>
              <a:off x="496887" y="8917682"/>
              <a:ext cx="849313" cy="84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9" name="AutoShape 14"/>
            <p:cNvSpPr>
              <a:spLocks/>
            </p:cNvSpPr>
            <p:nvPr userDrawn="1"/>
          </p:nvSpPr>
          <p:spPr bwMode="auto">
            <a:xfrm>
              <a:off x="8942387" y="11419582"/>
              <a:ext cx="3952875" cy="228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467" y="21600"/>
                  </a:moveTo>
                  <a:cubicBezTo>
                    <a:pt x="21554" y="20645"/>
                    <a:pt x="21600" y="19666"/>
                    <a:pt x="21600" y="18669"/>
                  </a:cubicBezTo>
                  <a:cubicBezTo>
                    <a:pt x="21600" y="8358"/>
                    <a:pt x="16765" y="0"/>
                    <a:pt x="10800" y="0"/>
                  </a:cubicBezTo>
                  <a:cubicBezTo>
                    <a:pt x="4835" y="0"/>
                    <a:pt x="0" y="8358"/>
                    <a:pt x="0" y="18669"/>
                  </a:cubicBezTo>
                  <a:cubicBezTo>
                    <a:pt x="0" y="19666"/>
                    <a:pt x="46" y="20645"/>
                    <a:pt x="133" y="21600"/>
                  </a:cubicBezTo>
                  <a:cubicBezTo>
                    <a:pt x="133" y="21600"/>
                    <a:pt x="21467" y="21600"/>
                    <a:pt x="21467" y="21600"/>
                  </a:cubicBezTo>
                  <a:close/>
                  <a:moveTo>
                    <a:pt x="21467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5" name="AutoShape 10"/>
            <p:cNvSpPr>
              <a:spLocks/>
            </p:cNvSpPr>
            <p:nvPr userDrawn="1"/>
          </p:nvSpPr>
          <p:spPr bwMode="auto">
            <a:xfrm>
              <a:off x="0" y="11089382"/>
              <a:ext cx="1392237" cy="2222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42" y="0"/>
                  </a:moveTo>
                  <a:cubicBezTo>
                    <a:pt x="2842" y="0"/>
                    <a:pt x="1387" y="120"/>
                    <a:pt x="0" y="345"/>
                  </a:cubicBezTo>
                  <a:lnTo>
                    <a:pt x="0" y="21255"/>
                  </a:lnTo>
                  <a:cubicBezTo>
                    <a:pt x="1387" y="21480"/>
                    <a:pt x="2842" y="21600"/>
                    <a:pt x="4342" y="21600"/>
                  </a:cubicBezTo>
                  <a:cubicBezTo>
                    <a:pt x="13873" y="21600"/>
                    <a:pt x="21600" y="16765"/>
                    <a:pt x="21600" y="10800"/>
                  </a:cubicBezTo>
                  <a:cubicBezTo>
                    <a:pt x="21600" y="4835"/>
                    <a:pt x="13873" y="0"/>
                    <a:pt x="4342" y="0"/>
                  </a:cubicBezTo>
                  <a:close/>
                  <a:moveTo>
                    <a:pt x="4342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6" name="AutoShape 11"/>
            <p:cNvSpPr>
              <a:spLocks/>
            </p:cNvSpPr>
            <p:nvPr userDrawn="1"/>
          </p:nvSpPr>
          <p:spPr bwMode="auto">
            <a:xfrm>
              <a:off x="1677987" y="12765782"/>
              <a:ext cx="663575" cy="663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7" name="AutoShape 12"/>
            <p:cNvSpPr>
              <a:spLocks/>
            </p:cNvSpPr>
            <p:nvPr userDrawn="1"/>
          </p:nvSpPr>
          <p:spPr bwMode="auto">
            <a:xfrm>
              <a:off x="1587" y="13083282"/>
              <a:ext cx="493713" cy="620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174"/>
                  </a:moveTo>
                  <a:cubicBezTo>
                    <a:pt x="21600" y="6346"/>
                    <a:pt x="13606" y="0"/>
                    <a:pt x="3746" y="0"/>
                  </a:cubicBezTo>
                  <a:cubicBezTo>
                    <a:pt x="2461" y="0"/>
                    <a:pt x="1208" y="110"/>
                    <a:pt x="0" y="315"/>
                  </a:cubicBezTo>
                  <a:lnTo>
                    <a:pt x="0" y="21600"/>
                  </a:lnTo>
                  <a:lnTo>
                    <a:pt x="18953" y="21600"/>
                  </a:lnTo>
                  <a:cubicBezTo>
                    <a:pt x="20630" y="19440"/>
                    <a:pt x="21600" y="16897"/>
                    <a:pt x="21600" y="14174"/>
                  </a:cubicBezTo>
                  <a:close/>
                  <a:moveTo>
                    <a:pt x="21600" y="1417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8" name="AutoShape 13"/>
            <p:cNvSpPr>
              <a:spLocks/>
            </p:cNvSpPr>
            <p:nvPr userDrawn="1"/>
          </p:nvSpPr>
          <p:spPr bwMode="auto">
            <a:xfrm>
              <a:off x="6110287" y="12638782"/>
              <a:ext cx="4127500" cy="1066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9204" y="8531"/>
                    <a:pt x="15260" y="0"/>
                    <a:pt x="10800" y="0"/>
                  </a:cubicBezTo>
                  <a:cubicBezTo>
                    <a:pt x="6340" y="0"/>
                    <a:pt x="2396" y="853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0" name="AutoShape 15"/>
            <p:cNvSpPr>
              <a:spLocks/>
            </p:cNvSpPr>
            <p:nvPr userDrawn="1"/>
          </p:nvSpPr>
          <p:spPr bwMode="auto">
            <a:xfrm>
              <a:off x="11545887" y="11864082"/>
              <a:ext cx="3683000" cy="1841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1" name="AutoShape 16"/>
            <p:cNvSpPr>
              <a:spLocks/>
            </p:cNvSpPr>
            <p:nvPr userDrawn="1"/>
          </p:nvSpPr>
          <p:spPr bwMode="auto">
            <a:xfrm>
              <a:off x="3709987" y="13081695"/>
              <a:ext cx="979488" cy="622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199" y="21600"/>
                  </a:moveTo>
                  <a:cubicBezTo>
                    <a:pt x="21458" y="20139"/>
                    <a:pt x="21600" y="18602"/>
                    <a:pt x="21600" y="17011"/>
                  </a:cubicBezTo>
                  <a:cubicBezTo>
                    <a:pt x="21600" y="7616"/>
                    <a:pt x="16765" y="0"/>
                    <a:pt x="10800" y="0"/>
                  </a:cubicBezTo>
                  <a:cubicBezTo>
                    <a:pt x="4835" y="0"/>
                    <a:pt x="0" y="7616"/>
                    <a:pt x="0" y="17011"/>
                  </a:cubicBezTo>
                  <a:cubicBezTo>
                    <a:pt x="0" y="18602"/>
                    <a:pt x="142" y="20139"/>
                    <a:pt x="401" y="21600"/>
                  </a:cubicBezTo>
                  <a:cubicBezTo>
                    <a:pt x="401" y="21600"/>
                    <a:pt x="21199" y="21600"/>
                    <a:pt x="21199" y="21600"/>
                  </a:cubicBezTo>
                  <a:close/>
                  <a:moveTo>
                    <a:pt x="21199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7" name="AutoShape 32"/>
            <p:cNvSpPr>
              <a:spLocks/>
            </p:cNvSpPr>
            <p:nvPr userDrawn="1"/>
          </p:nvSpPr>
          <p:spPr bwMode="auto">
            <a:xfrm>
              <a:off x="11304587" y="12588200"/>
              <a:ext cx="1350963" cy="1127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12" y="21600"/>
                  </a:moveTo>
                  <a:cubicBezTo>
                    <a:pt x="20544" y="19306"/>
                    <a:pt x="21600" y="16266"/>
                    <a:pt x="21600" y="12930"/>
                  </a:cubicBezTo>
                  <a:cubicBezTo>
                    <a:pt x="21600" y="5789"/>
                    <a:pt x="16765" y="0"/>
                    <a:pt x="10800" y="0"/>
                  </a:cubicBezTo>
                  <a:cubicBezTo>
                    <a:pt x="4835" y="0"/>
                    <a:pt x="0" y="5789"/>
                    <a:pt x="0" y="12930"/>
                  </a:cubicBezTo>
                  <a:cubicBezTo>
                    <a:pt x="0" y="16266"/>
                    <a:pt x="1056" y="19306"/>
                    <a:pt x="2788" y="21600"/>
                  </a:cubicBezTo>
                  <a:cubicBezTo>
                    <a:pt x="2788" y="21600"/>
                    <a:pt x="18812" y="21600"/>
                    <a:pt x="18812" y="21600"/>
                  </a:cubicBezTo>
                  <a:close/>
                  <a:moveTo>
                    <a:pt x="18812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2" name="AutoShape 17"/>
            <p:cNvSpPr>
              <a:spLocks/>
            </p:cNvSpPr>
            <p:nvPr userDrawn="1"/>
          </p:nvSpPr>
          <p:spPr bwMode="auto">
            <a:xfrm>
              <a:off x="4560887" y="12880082"/>
              <a:ext cx="877888" cy="82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748" y="21600"/>
                  </a:moveTo>
                  <a:lnTo>
                    <a:pt x="15852" y="21600"/>
                  </a:lnTo>
                  <a:cubicBezTo>
                    <a:pt x="19270" y="19675"/>
                    <a:pt x="21600" y="15860"/>
                    <a:pt x="21600" y="11466"/>
                  </a:cubicBezTo>
                  <a:cubicBezTo>
                    <a:pt x="21600" y="5133"/>
                    <a:pt x="16765" y="0"/>
                    <a:pt x="10800" y="0"/>
                  </a:cubicBezTo>
                  <a:cubicBezTo>
                    <a:pt x="4835" y="0"/>
                    <a:pt x="0" y="5133"/>
                    <a:pt x="0" y="11466"/>
                  </a:cubicBezTo>
                  <a:cubicBezTo>
                    <a:pt x="0" y="15860"/>
                    <a:pt x="2330" y="19675"/>
                    <a:pt x="5748" y="21600"/>
                  </a:cubicBezTo>
                  <a:close/>
                  <a:moveTo>
                    <a:pt x="5748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3" name="AutoShape 18"/>
            <p:cNvSpPr>
              <a:spLocks/>
            </p:cNvSpPr>
            <p:nvPr userDrawn="1"/>
          </p:nvSpPr>
          <p:spPr bwMode="auto">
            <a:xfrm>
              <a:off x="9272587" y="12956282"/>
              <a:ext cx="962025" cy="757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629" y="21600"/>
                  </a:moveTo>
                  <a:cubicBezTo>
                    <a:pt x="20869" y="19368"/>
                    <a:pt x="21600" y="16648"/>
                    <a:pt x="21600" y="13709"/>
                  </a:cubicBezTo>
                  <a:cubicBezTo>
                    <a:pt x="21600" y="6138"/>
                    <a:pt x="16765" y="0"/>
                    <a:pt x="10800" y="0"/>
                  </a:cubicBezTo>
                  <a:cubicBezTo>
                    <a:pt x="4835" y="0"/>
                    <a:pt x="0" y="6138"/>
                    <a:pt x="0" y="13709"/>
                  </a:cubicBezTo>
                  <a:cubicBezTo>
                    <a:pt x="0" y="16648"/>
                    <a:pt x="731" y="19368"/>
                    <a:pt x="1971" y="21600"/>
                  </a:cubicBezTo>
                  <a:cubicBezTo>
                    <a:pt x="1971" y="21600"/>
                    <a:pt x="19629" y="21600"/>
                    <a:pt x="19629" y="21600"/>
                  </a:cubicBezTo>
                  <a:close/>
                  <a:moveTo>
                    <a:pt x="1962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5" name="AutoShape 20"/>
            <p:cNvSpPr>
              <a:spLocks/>
            </p:cNvSpPr>
            <p:nvPr userDrawn="1"/>
          </p:nvSpPr>
          <p:spPr bwMode="auto">
            <a:xfrm>
              <a:off x="15800387" y="10517882"/>
              <a:ext cx="2530475" cy="2530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6" name="AutoShape 21"/>
            <p:cNvSpPr>
              <a:spLocks/>
            </p:cNvSpPr>
            <p:nvPr userDrawn="1"/>
          </p:nvSpPr>
          <p:spPr bwMode="auto">
            <a:xfrm>
              <a:off x="14212887" y="9552682"/>
              <a:ext cx="1417638" cy="1417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7" name="AutoShape 22"/>
            <p:cNvSpPr>
              <a:spLocks/>
            </p:cNvSpPr>
            <p:nvPr userDrawn="1"/>
          </p:nvSpPr>
          <p:spPr bwMode="auto">
            <a:xfrm>
              <a:off x="15012987" y="8142982"/>
              <a:ext cx="1422400" cy="1422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8" name="AutoShape 23"/>
            <p:cNvSpPr>
              <a:spLocks/>
            </p:cNvSpPr>
            <p:nvPr userDrawn="1"/>
          </p:nvSpPr>
          <p:spPr bwMode="auto">
            <a:xfrm>
              <a:off x="21413787" y="10682982"/>
              <a:ext cx="1143000" cy="1143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1" name="AutoShape 26"/>
            <p:cNvSpPr>
              <a:spLocks/>
            </p:cNvSpPr>
            <p:nvPr userDrawn="1"/>
          </p:nvSpPr>
          <p:spPr bwMode="auto">
            <a:xfrm>
              <a:off x="21070887" y="10035282"/>
              <a:ext cx="1049338" cy="1049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2" name="AutoShape 27"/>
            <p:cNvSpPr>
              <a:spLocks/>
            </p:cNvSpPr>
            <p:nvPr userDrawn="1"/>
          </p:nvSpPr>
          <p:spPr bwMode="auto">
            <a:xfrm>
              <a:off x="21578887" y="10378182"/>
              <a:ext cx="849313" cy="84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3" name="AutoShape 28"/>
            <p:cNvSpPr>
              <a:spLocks/>
            </p:cNvSpPr>
            <p:nvPr userDrawn="1"/>
          </p:nvSpPr>
          <p:spPr bwMode="auto">
            <a:xfrm>
              <a:off x="20588287" y="12410182"/>
              <a:ext cx="849313" cy="84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4" name="AutoShape 29"/>
            <p:cNvSpPr>
              <a:spLocks/>
            </p:cNvSpPr>
            <p:nvPr userDrawn="1"/>
          </p:nvSpPr>
          <p:spPr bwMode="auto">
            <a:xfrm>
              <a:off x="15089187" y="10301982"/>
              <a:ext cx="877888" cy="877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5" name="AutoShape 30"/>
            <p:cNvSpPr>
              <a:spLocks/>
            </p:cNvSpPr>
            <p:nvPr userDrawn="1"/>
          </p:nvSpPr>
          <p:spPr bwMode="auto">
            <a:xfrm>
              <a:off x="16130587" y="9793982"/>
              <a:ext cx="7280275" cy="3913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08" y="0"/>
                  </a:moveTo>
                  <a:cubicBezTo>
                    <a:pt x="7190" y="0"/>
                    <a:pt x="1337" y="9278"/>
                    <a:pt x="0" y="21600"/>
                  </a:cubicBezTo>
                  <a:lnTo>
                    <a:pt x="21600" y="21600"/>
                  </a:lnTo>
                  <a:lnTo>
                    <a:pt x="21600" y="3766"/>
                  </a:lnTo>
                  <a:cubicBezTo>
                    <a:pt x="19436" y="1374"/>
                    <a:pt x="16909" y="0"/>
                    <a:pt x="14208" y="0"/>
                  </a:cubicBezTo>
                  <a:close/>
                  <a:moveTo>
                    <a:pt x="14208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6" name="AutoShape 31"/>
            <p:cNvSpPr>
              <a:spLocks/>
            </p:cNvSpPr>
            <p:nvPr userDrawn="1"/>
          </p:nvSpPr>
          <p:spPr bwMode="auto">
            <a:xfrm>
              <a:off x="14403387" y="12753082"/>
              <a:ext cx="3956050" cy="954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9072" y="8438"/>
                    <a:pt x="15174" y="0"/>
                    <a:pt x="10800" y="0"/>
                  </a:cubicBezTo>
                  <a:cubicBezTo>
                    <a:pt x="6426" y="0"/>
                    <a:pt x="2528" y="8438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8" name="AutoShape 33"/>
            <p:cNvSpPr>
              <a:spLocks/>
            </p:cNvSpPr>
            <p:nvPr userDrawn="1"/>
          </p:nvSpPr>
          <p:spPr bwMode="auto">
            <a:xfrm>
              <a:off x="10771187" y="11102082"/>
              <a:ext cx="711200" cy="711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3" name="AutoShape 33"/>
            <p:cNvSpPr>
              <a:spLocks/>
            </p:cNvSpPr>
            <p:nvPr userDrawn="1"/>
          </p:nvSpPr>
          <p:spPr bwMode="auto">
            <a:xfrm>
              <a:off x="12206287" y="12496130"/>
              <a:ext cx="711200" cy="711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9" name="AutoShape 34"/>
            <p:cNvSpPr>
              <a:spLocks/>
            </p:cNvSpPr>
            <p:nvPr userDrawn="1"/>
          </p:nvSpPr>
          <p:spPr bwMode="auto">
            <a:xfrm>
              <a:off x="11152187" y="9451082"/>
              <a:ext cx="3530600" cy="3530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0" name="AutoShape 35"/>
            <p:cNvSpPr>
              <a:spLocks/>
            </p:cNvSpPr>
            <p:nvPr userDrawn="1"/>
          </p:nvSpPr>
          <p:spPr bwMode="auto">
            <a:xfrm>
              <a:off x="11837987" y="12967395"/>
              <a:ext cx="1260475" cy="7477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415" y="21600"/>
                  </a:moveTo>
                  <a:cubicBezTo>
                    <a:pt x="21535" y="20513"/>
                    <a:pt x="21600" y="19395"/>
                    <a:pt x="21600" y="18250"/>
                  </a:cubicBezTo>
                  <a:cubicBezTo>
                    <a:pt x="21600" y="8171"/>
                    <a:pt x="16765" y="0"/>
                    <a:pt x="10800" y="0"/>
                  </a:cubicBezTo>
                  <a:cubicBezTo>
                    <a:pt x="4835" y="0"/>
                    <a:pt x="0" y="8171"/>
                    <a:pt x="0" y="18250"/>
                  </a:cubicBezTo>
                  <a:cubicBezTo>
                    <a:pt x="0" y="19395"/>
                    <a:pt x="65" y="20513"/>
                    <a:pt x="185" y="21600"/>
                  </a:cubicBezTo>
                  <a:cubicBezTo>
                    <a:pt x="185" y="21600"/>
                    <a:pt x="21415" y="21600"/>
                    <a:pt x="21415" y="21600"/>
                  </a:cubicBezTo>
                  <a:close/>
                  <a:moveTo>
                    <a:pt x="21415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1" name="AutoShape 36"/>
            <p:cNvSpPr>
              <a:spLocks/>
            </p:cNvSpPr>
            <p:nvPr userDrawn="1"/>
          </p:nvSpPr>
          <p:spPr bwMode="auto">
            <a:xfrm>
              <a:off x="12295187" y="13121382"/>
              <a:ext cx="2770188" cy="585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8864" y="8279"/>
                    <a:pt x="15037" y="0"/>
                    <a:pt x="10800" y="0"/>
                  </a:cubicBezTo>
                  <a:cubicBezTo>
                    <a:pt x="6563" y="0"/>
                    <a:pt x="2736" y="8279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2" name="AutoShape 37"/>
            <p:cNvSpPr>
              <a:spLocks/>
            </p:cNvSpPr>
            <p:nvPr userDrawn="1"/>
          </p:nvSpPr>
          <p:spPr bwMode="auto">
            <a:xfrm>
              <a:off x="13603287" y="12727682"/>
              <a:ext cx="3827463" cy="976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9175" y="8512"/>
                    <a:pt x="15241" y="0"/>
                    <a:pt x="10800" y="0"/>
                  </a:cubicBezTo>
                  <a:cubicBezTo>
                    <a:pt x="6359" y="0"/>
                    <a:pt x="2425" y="8512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1546" y="654627"/>
            <a:ext cx="7813113" cy="161120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661178" algn="l"/>
              </a:tabLst>
              <a:defRPr sz="50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931" y="2416214"/>
            <a:ext cx="4278115" cy="712181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783860" y="695647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4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10222533" y="6393523"/>
            <a:ext cx="1540064" cy="173299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4"/>
          </p:nvPr>
        </p:nvSpPr>
        <p:spPr>
          <a:xfrm>
            <a:off x="3123437" y="3131890"/>
            <a:ext cx="4279608" cy="1042581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6779385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516" y="642397"/>
            <a:ext cx="7813113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62031" algn="l"/>
                <a:tab pos="1865265" algn="l"/>
              </a:tabLst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3155" y="3111449"/>
            <a:ext cx="4675549" cy="95915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799386" y="698300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758" y="4324351"/>
            <a:ext cx="12141991" cy="2536032"/>
            <a:chOff x="11113" y="8648700"/>
            <a:chExt cx="24282400" cy="5072063"/>
          </a:xfrm>
          <a:solidFill>
            <a:schemeClr val="bg1"/>
          </a:solidFill>
        </p:grpSpPr>
        <p:sp>
          <p:nvSpPr>
            <p:cNvPr id="11" name="AutoShape 1"/>
            <p:cNvSpPr>
              <a:spLocks/>
            </p:cNvSpPr>
            <p:nvPr/>
          </p:nvSpPr>
          <p:spPr bwMode="auto">
            <a:xfrm>
              <a:off x="24282400" y="9804400"/>
              <a:ext cx="11113" cy="3916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" name="AutoShape 2"/>
            <p:cNvSpPr>
              <a:spLocks/>
            </p:cNvSpPr>
            <p:nvPr/>
          </p:nvSpPr>
          <p:spPr bwMode="auto">
            <a:xfrm>
              <a:off x="24244300" y="9753600"/>
              <a:ext cx="11113" cy="3960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" name="AutoShape 3"/>
            <p:cNvSpPr>
              <a:spLocks/>
            </p:cNvSpPr>
            <p:nvPr/>
          </p:nvSpPr>
          <p:spPr bwMode="auto">
            <a:xfrm>
              <a:off x="24180800" y="11633200"/>
              <a:ext cx="11113" cy="2078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" name="AutoShape 4"/>
            <p:cNvSpPr>
              <a:spLocks/>
            </p:cNvSpPr>
            <p:nvPr/>
          </p:nvSpPr>
          <p:spPr bwMode="auto">
            <a:xfrm>
              <a:off x="24142700" y="10401300"/>
              <a:ext cx="11113" cy="3316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" name="AutoShape 5"/>
            <p:cNvSpPr>
              <a:spLocks/>
            </p:cNvSpPr>
            <p:nvPr/>
          </p:nvSpPr>
          <p:spPr bwMode="auto">
            <a:xfrm>
              <a:off x="24091900" y="11874500"/>
              <a:ext cx="11113" cy="1843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" name="AutoShape 6"/>
            <p:cNvSpPr>
              <a:spLocks/>
            </p:cNvSpPr>
            <p:nvPr/>
          </p:nvSpPr>
          <p:spPr bwMode="auto">
            <a:xfrm>
              <a:off x="24041100" y="13246100"/>
              <a:ext cx="11113" cy="474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" name="AutoShape 7"/>
            <p:cNvSpPr>
              <a:spLocks/>
            </p:cNvSpPr>
            <p:nvPr/>
          </p:nvSpPr>
          <p:spPr bwMode="auto">
            <a:xfrm>
              <a:off x="24028400" y="9804400"/>
              <a:ext cx="11113" cy="3914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" name="AutoShape 8"/>
            <p:cNvSpPr>
              <a:spLocks/>
            </p:cNvSpPr>
            <p:nvPr/>
          </p:nvSpPr>
          <p:spPr bwMode="auto">
            <a:xfrm>
              <a:off x="23952200" y="9461500"/>
              <a:ext cx="11113" cy="4257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" name="AutoShape 9"/>
            <p:cNvSpPr>
              <a:spLocks/>
            </p:cNvSpPr>
            <p:nvPr/>
          </p:nvSpPr>
          <p:spPr bwMode="auto">
            <a:xfrm>
              <a:off x="23825200" y="10566400"/>
              <a:ext cx="11113" cy="3146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" name="AutoShape 10"/>
            <p:cNvSpPr>
              <a:spLocks/>
            </p:cNvSpPr>
            <p:nvPr/>
          </p:nvSpPr>
          <p:spPr bwMode="auto">
            <a:xfrm>
              <a:off x="23825200" y="12901613"/>
              <a:ext cx="11113" cy="809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" name="AutoShape 11"/>
            <p:cNvSpPr>
              <a:spLocks/>
            </p:cNvSpPr>
            <p:nvPr/>
          </p:nvSpPr>
          <p:spPr bwMode="auto">
            <a:xfrm>
              <a:off x="23723600" y="10172700"/>
              <a:ext cx="11113" cy="3544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" name="AutoShape 12"/>
            <p:cNvSpPr>
              <a:spLocks/>
            </p:cNvSpPr>
            <p:nvPr/>
          </p:nvSpPr>
          <p:spPr bwMode="auto">
            <a:xfrm>
              <a:off x="23622000" y="11264900"/>
              <a:ext cx="11113" cy="2444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" name="AutoShape 13"/>
            <p:cNvSpPr>
              <a:spLocks/>
            </p:cNvSpPr>
            <p:nvPr/>
          </p:nvSpPr>
          <p:spPr bwMode="auto">
            <a:xfrm>
              <a:off x="23558500" y="13385800"/>
              <a:ext cx="11113" cy="331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" name="AutoShape 14"/>
            <p:cNvSpPr>
              <a:spLocks/>
            </p:cNvSpPr>
            <p:nvPr/>
          </p:nvSpPr>
          <p:spPr bwMode="auto">
            <a:xfrm>
              <a:off x="23431500" y="10274300"/>
              <a:ext cx="11113" cy="3440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" name="AutoShape 15"/>
            <p:cNvSpPr>
              <a:spLocks/>
            </p:cNvSpPr>
            <p:nvPr/>
          </p:nvSpPr>
          <p:spPr bwMode="auto">
            <a:xfrm>
              <a:off x="23431500" y="10452100"/>
              <a:ext cx="11113" cy="3263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" name="AutoShape 16"/>
            <p:cNvSpPr>
              <a:spLocks/>
            </p:cNvSpPr>
            <p:nvPr/>
          </p:nvSpPr>
          <p:spPr bwMode="auto">
            <a:xfrm>
              <a:off x="23291800" y="13157200"/>
              <a:ext cx="11113" cy="552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" name="AutoShape 17"/>
            <p:cNvSpPr>
              <a:spLocks/>
            </p:cNvSpPr>
            <p:nvPr/>
          </p:nvSpPr>
          <p:spPr bwMode="auto">
            <a:xfrm>
              <a:off x="23279100" y="13081000"/>
              <a:ext cx="11113" cy="638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" name="AutoShape 18"/>
            <p:cNvSpPr>
              <a:spLocks/>
            </p:cNvSpPr>
            <p:nvPr/>
          </p:nvSpPr>
          <p:spPr bwMode="auto">
            <a:xfrm>
              <a:off x="23190200" y="10464800"/>
              <a:ext cx="11113" cy="3255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" name="AutoShape 19"/>
            <p:cNvSpPr>
              <a:spLocks/>
            </p:cNvSpPr>
            <p:nvPr/>
          </p:nvSpPr>
          <p:spPr bwMode="auto">
            <a:xfrm>
              <a:off x="23164800" y="13449300"/>
              <a:ext cx="11113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" name="AutoShape 20"/>
            <p:cNvSpPr>
              <a:spLocks/>
            </p:cNvSpPr>
            <p:nvPr/>
          </p:nvSpPr>
          <p:spPr bwMode="auto">
            <a:xfrm>
              <a:off x="23088600" y="10833100"/>
              <a:ext cx="11113" cy="2879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" name="AutoShape 21"/>
            <p:cNvSpPr>
              <a:spLocks/>
            </p:cNvSpPr>
            <p:nvPr/>
          </p:nvSpPr>
          <p:spPr bwMode="auto">
            <a:xfrm>
              <a:off x="23088600" y="12609513"/>
              <a:ext cx="11113" cy="1101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" name="AutoShape 22"/>
            <p:cNvSpPr>
              <a:spLocks/>
            </p:cNvSpPr>
            <p:nvPr/>
          </p:nvSpPr>
          <p:spPr bwMode="auto">
            <a:xfrm>
              <a:off x="22987000" y="13182600"/>
              <a:ext cx="11113" cy="533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" name="AutoShape 23"/>
            <p:cNvSpPr>
              <a:spLocks/>
            </p:cNvSpPr>
            <p:nvPr/>
          </p:nvSpPr>
          <p:spPr bwMode="auto">
            <a:xfrm>
              <a:off x="22898100" y="11531600"/>
              <a:ext cx="11113" cy="2185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auto">
            <a:xfrm>
              <a:off x="22872700" y="12077700"/>
              <a:ext cx="11113" cy="1638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auto">
            <a:xfrm>
              <a:off x="22821900" y="11671300"/>
              <a:ext cx="11113" cy="2038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auto">
            <a:xfrm>
              <a:off x="22745700" y="12852400"/>
              <a:ext cx="11113" cy="860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auto">
            <a:xfrm>
              <a:off x="22707600" y="12700000"/>
              <a:ext cx="11113" cy="1014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" name="AutoShape 28"/>
            <p:cNvSpPr>
              <a:spLocks/>
            </p:cNvSpPr>
            <p:nvPr/>
          </p:nvSpPr>
          <p:spPr bwMode="auto">
            <a:xfrm>
              <a:off x="22694900" y="11899900"/>
              <a:ext cx="11113" cy="1811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4" name="AutoShape 29"/>
            <p:cNvSpPr>
              <a:spLocks/>
            </p:cNvSpPr>
            <p:nvPr/>
          </p:nvSpPr>
          <p:spPr bwMode="auto">
            <a:xfrm>
              <a:off x="22618700" y="13589000"/>
              <a:ext cx="11113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5" name="AutoShape 30"/>
            <p:cNvSpPr>
              <a:spLocks/>
            </p:cNvSpPr>
            <p:nvPr/>
          </p:nvSpPr>
          <p:spPr bwMode="auto">
            <a:xfrm>
              <a:off x="22542500" y="12788900"/>
              <a:ext cx="11113" cy="927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6" name="AutoShape 31"/>
            <p:cNvSpPr>
              <a:spLocks/>
            </p:cNvSpPr>
            <p:nvPr/>
          </p:nvSpPr>
          <p:spPr bwMode="auto">
            <a:xfrm>
              <a:off x="22517100" y="11468100"/>
              <a:ext cx="11113" cy="2249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7" name="AutoShape 32"/>
            <p:cNvSpPr>
              <a:spLocks/>
            </p:cNvSpPr>
            <p:nvPr/>
          </p:nvSpPr>
          <p:spPr bwMode="auto">
            <a:xfrm>
              <a:off x="22491700" y="13411200"/>
              <a:ext cx="11113" cy="298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8" name="AutoShape 33"/>
            <p:cNvSpPr>
              <a:spLocks/>
            </p:cNvSpPr>
            <p:nvPr/>
          </p:nvSpPr>
          <p:spPr bwMode="auto">
            <a:xfrm>
              <a:off x="22415500" y="12090400"/>
              <a:ext cx="11113" cy="1630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9" name="AutoShape 34"/>
            <p:cNvSpPr>
              <a:spLocks/>
            </p:cNvSpPr>
            <p:nvPr/>
          </p:nvSpPr>
          <p:spPr bwMode="auto">
            <a:xfrm>
              <a:off x="22339300" y="11150600"/>
              <a:ext cx="11113" cy="2559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0" name="AutoShape 35"/>
            <p:cNvSpPr>
              <a:spLocks/>
            </p:cNvSpPr>
            <p:nvPr/>
          </p:nvSpPr>
          <p:spPr bwMode="auto">
            <a:xfrm>
              <a:off x="22313900" y="11493500"/>
              <a:ext cx="11113" cy="2217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1" name="AutoShape 36"/>
            <p:cNvSpPr>
              <a:spLocks/>
            </p:cNvSpPr>
            <p:nvPr/>
          </p:nvSpPr>
          <p:spPr bwMode="auto">
            <a:xfrm>
              <a:off x="22212300" y="10731500"/>
              <a:ext cx="11113" cy="2981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2" name="AutoShape 37"/>
            <p:cNvSpPr>
              <a:spLocks/>
            </p:cNvSpPr>
            <p:nvPr/>
          </p:nvSpPr>
          <p:spPr bwMode="auto">
            <a:xfrm>
              <a:off x="22148800" y="12090400"/>
              <a:ext cx="11113" cy="1625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3" name="AutoShape 38"/>
            <p:cNvSpPr>
              <a:spLocks/>
            </p:cNvSpPr>
            <p:nvPr/>
          </p:nvSpPr>
          <p:spPr bwMode="auto">
            <a:xfrm>
              <a:off x="22047200" y="11201400"/>
              <a:ext cx="11113" cy="2519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4" name="AutoShape 39"/>
            <p:cNvSpPr>
              <a:spLocks/>
            </p:cNvSpPr>
            <p:nvPr/>
          </p:nvSpPr>
          <p:spPr bwMode="auto">
            <a:xfrm>
              <a:off x="22047200" y="11518900"/>
              <a:ext cx="11113" cy="2192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5" name="AutoShape 40"/>
            <p:cNvSpPr>
              <a:spLocks/>
            </p:cNvSpPr>
            <p:nvPr/>
          </p:nvSpPr>
          <p:spPr bwMode="auto">
            <a:xfrm>
              <a:off x="21932900" y="11557000"/>
              <a:ext cx="11113" cy="2157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6" name="AutoShape 41"/>
            <p:cNvSpPr>
              <a:spLocks/>
            </p:cNvSpPr>
            <p:nvPr/>
          </p:nvSpPr>
          <p:spPr bwMode="auto">
            <a:xfrm>
              <a:off x="21869400" y="12001500"/>
              <a:ext cx="11113" cy="1717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7" name="AutoShape 42"/>
            <p:cNvSpPr>
              <a:spLocks/>
            </p:cNvSpPr>
            <p:nvPr/>
          </p:nvSpPr>
          <p:spPr bwMode="auto">
            <a:xfrm>
              <a:off x="21818600" y="12636500"/>
              <a:ext cx="11113" cy="1076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8" name="AutoShape 43"/>
            <p:cNvSpPr>
              <a:spLocks/>
            </p:cNvSpPr>
            <p:nvPr/>
          </p:nvSpPr>
          <p:spPr bwMode="auto">
            <a:xfrm>
              <a:off x="21767800" y="10312400"/>
              <a:ext cx="11113" cy="3398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9" name="AutoShape 44"/>
            <p:cNvSpPr>
              <a:spLocks/>
            </p:cNvSpPr>
            <p:nvPr/>
          </p:nvSpPr>
          <p:spPr bwMode="auto">
            <a:xfrm>
              <a:off x="21755100" y="12585700"/>
              <a:ext cx="11113" cy="1133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0" name="AutoShape 45"/>
            <p:cNvSpPr>
              <a:spLocks/>
            </p:cNvSpPr>
            <p:nvPr/>
          </p:nvSpPr>
          <p:spPr bwMode="auto">
            <a:xfrm>
              <a:off x="21704300" y="13182600"/>
              <a:ext cx="11113" cy="527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1" name="AutoShape 46"/>
            <p:cNvSpPr>
              <a:spLocks/>
            </p:cNvSpPr>
            <p:nvPr/>
          </p:nvSpPr>
          <p:spPr bwMode="auto">
            <a:xfrm>
              <a:off x="21577300" y="11379200"/>
              <a:ext cx="11113" cy="2332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2" name="AutoShape 47"/>
            <p:cNvSpPr>
              <a:spLocks/>
            </p:cNvSpPr>
            <p:nvPr/>
          </p:nvSpPr>
          <p:spPr bwMode="auto">
            <a:xfrm>
              <a:off x="21526500" y="11861800"/>
              <a:ext cx="11113" cy="1854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3" name="AutoShape 48"/>
            <p:cNvSpPr>
              <a:spLocks/>
            </p:cNvSpPr>
            <p:nvPr/>
          </p:nvSpPr>
          <p:spPr bwMode="auto">
            <a:xfrm>
              <a:off x="21501100" y="10147300"/>
              <a:ext cx="11113" cy="3563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4" name="AutoShape 49"/>
            <p:cNvSpPr>
              <a:spLocks/>
            </p:cNvSpPr>
            <p:nvPr/>
          </p:nvSpPr>
          <p:spPr bwMode="auto">
            <a:xfrm>
              <a:off x="21450300" y="12903200"/>
              <a:ext cx="11113" cy="80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5" name="AutoShape 50"/>
            <p:cNvSpPr>
              <a:spLocks/>
            </p:cNvSpPr>
            <p:nvPr/>
          </p:nvSpPr>
          <p:spPr bwMode="auto">
            <a:xfrm>
              <a:off x="21361400" y="11049000"/>
              <a:ext cx="11113" cy="2667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6" name="AutoShape 51"/>
            <p:cNvSpPr>
              <a:spLocks/>
            </p:cNvSpPr>
            <p:nvPr/>
          </p:nvSpPr>
          <p:spPr bwMode="auto">
            <a:xfrm>
              <a:off x="21310600" y="11176000"/>
              <a:ext cx="11113" cy="2538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7" name="AutoShape 52"/>
            <p:cNvSpPr>
              <a:spLocks/>
            </p:cNvSpPr>
            <p:nvPr/>
          </p:nvSpPr>
          <p:spPr bwMode="auto">
            <a:xfrm>
              <a:off x="21259800" y="12319000"/>
              <a:ext cx="11113" cy="1390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8" name="AutoShape 53"/>
            <p:cNvSpPr>
              <a:spLocks/>
            </p:cNvSpPr>
            <p:nvPr/>
          </p:nvSpPr>
          <p:spPr bwMode="auto">
            <a:xfrm>
              <a:off x="21234400" y="10807700"/>
              <a:ext cx="11113" cy="2905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9" name="AutoShape 54"/>
            <p:cNvSpPr>
              <a:spLocks/>
            </p:cNvSpPr>
            <p:nvPr/>
          </p:nvSpPr>
          <p:spPr bwMode="auto">
            <a:xfrm>
              <a:off x="21209000" y="11938000"/>
              <a:ext cx="11113" cy="177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0" name="AutoShape 55"/>
            <p:cNvSpPr>
              <a:spLocks/>
            </p:cNvSpPr>
            <p:nvPr/>
          </p:nvSpPr>
          <p:spPr bwMode="auto">
            <a:xfrm>
              <a:off x="21107400" y="12406313"/>
              <a:ext cx="11113" cy="1311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1" name="AutoShape 56"/>
            <p:cNvSpPr>
              <a:spLocks/>
            </p:cNvSpPr>
            <p:nvPr/>
          </p:nvSpPr>
          <p:spPr bwMode="auto">
            <a:xfrm>
              <a:off x="21043900" y="11912600"/>
              <a:ext cx="11113" cy="1803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2" name="AutoShape 57"/>
            <p:cNvSpPr>
              <a:spLocks/>
            </p:cNvSpPr>
            <p:nvPr/>
          </p:nvSpPr>
          <p:spPr bwMode="auto">
            <a:xfrm>
              <a:off x="20955000" y="13169900"/>
              <a:ext cx="11113" cy="550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3" name="AutoShape 58"/>
            <p:cNvSpPr>
              <a:spLocks/>
            </p:cNvSpPr>
            <p:nvPr/>
          </p:nvSpPr>
          <p:spPr bwMode="auto">
            <a:xfrm>
              <a:off x="20955000" y="12128500"/>
              <a:ext cx="11113" cy="1592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4" name="AutoShape 59"/>
            <p:cNvSpPr>
              <a:spLocks/>
            </p:cNvSpPr>
            <p:nvPr/>
          </p:nvSpPr>
          <p:spPr bwMode="auto">
            <a:xfrm>
              <a:off x="20891500" y="12649200"/>
              <a:ext cx="11113" cy="1065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5" name="AutoShape 60"/>
            <p:cNvSpPr>
              <a:spLocks/>
            </p:cNvSpPr>
            <p:nvPr/>
          </p:nvSpPr>
          <p:spPr bwMode="auto">
            <a:xfrm>
              <a:off x="20764500" y="13347700"/>
              <a:ext cx="11113" cy="371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6" name="AutoShape 61"/>
            <p:cNvSpPr>
              <a:spLocks/>
            </p:cNvSpPr>
            <p:nvPr/>
          </p:nvSpPr>
          <p:spPr bwMode="auto">
            <a:xfrm>
              <a:off x="20688300" y="12471400"/>
              <a:ext cx="11113" cy="1249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7" name="AutoShape 62"/>
            <p:cNvSpPr>
              <a:spLocks/>
            </p:cNvSpPr>
            <p:nvPr/>
          </p:nvSpPr>
          <p:spPr bwMode="auto">
            <a:xfrm>
              <a:off x="20561300" y="12001500"/>
              <a:ext cx="11113" cy="1708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8" name="AutoShape 63"/>
            <p:cNvSpPr>
              <a:spLocks/>
            </p:cNvSpPr>
            <p:nvPr/>
          </p:nvSpPr>
          <p:spPr bwMode="auto">
            <a:xfrm>
              <a:off x="20447000" y="12611100"/>
              <a:ext cx="11113" cy="1108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9" name="AutoShape 64"/>
            <p:cNvSpPr>
              <a:spLocks/>
            </p:cNvSpPr>
            <p:nvPr/>
          </p:nvSpPr>
          <p:spPr bwMode="auto">
            <a:xfrm>
              <a:off x="20396200" y="12636500"/>
              <a:ext cx="11113" cy="1076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0" name="AutoShape 65"/>
            <p:cNvSpPr>
              <a:spLocks/>
            </p:cNvSpPr>
            <p:nvPr/>
          </p:nvSpPr>
          <p:spPr bwMode="auto">
            <a:xfrm>
              <a:off x="20345400" y="12052300"/>
              <a:ext cx="11113" cy="1666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1" name="AutoShape 66"/>
            <p:cNvSpPr>
              <a:spLocks/>
            </p:cNvSpPr>
            <p:nvPr/>
          </p:nvSpPr>
          <p:spPr bwMode="auto">
            <a:xfrm>
              <a:off x="20294600" y="12558713"/>
              <a:ext cx="11113" cy="11572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2" name="AutoShape 67"/>
            <p:cNvSpPr>
              <a:spLocks/>
            </p:cNvSpPr>
            <p:nvPr/>
          </p:nvSpPr>
          <p:spPr bwMode="auto">
            <a:xfrm>
              <a:off x="20154900" y="12382500"/>
              <a:ext cx="11113" cy="132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3" name="AutoShape 68"/>
            <p:cNvSpPr>
              <a:spLocks/>
            </p:cNvSpPr>
            <p:nvPr/>
          </p:nvSpPr>
          <p:spPr bwMode="auto">
            <a:xfrm>
              <a:off x="20091400" y="11950700"/>
              <a:ext cx="11113" cy="1762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4" name="AutoShape 69"/>
            <p:cNvSpPr>
              <a:spLocks/>
            </p:cNvSpPr>
            <p:nvPr/>
          </p:nvSpPr>
          <p:spPr bwMode="auto">
            <a:xfrm>
              <a:off x="19951700" y="11391900"/>
              <a:ext cx="11113" cy="2327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5" name="AutoShape 70"/>
            <p:cNvSpPr>
              <a:spLocks/>
            </p:cNvSpPr>
            <p:nvPr/>
          </p:nvSpPr>
          <p:spPr bwMode="auto">
            <a:xfrm>
              <a:off x="19951700" y="11544300"/>
              <a:ext cx="11113" cy="2168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6" name="AutoShape 71"/>
            <p:cNvSpPr>
              <a:spLocks/>
            </p:cNvSpPr>
            <p:nvPr/>
          </p:nvSpPr>
          <p:spPr bwMode="auto">
            <a:xfrm>
              <a:off x="19888200" y="12331700"/>
              <a:ext cx="11113" cy="1382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7" name="AutoShape 72"/>
            <p:cNvSpPr>
              <a:spLocks/>
            </p:cNvSpPr>
            <p:nvPr/>
          </p:nvSpPr>
          <p:spPr bwMode="auto">
            <a:xfrm>
              <a:off x="19761200" y="10960100"/>
              <a:ext cx="11113" cy="2751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8" name="AutoShape 73"/>
            <p:cNvSpPr>
              <a:spLocks/>
            </p:cNvSpPr>
            <p:nvPr/>
          </p:nvSpPr>
          <p:spPr bwMode="auto">
            <a:xfrm>
              <a:off x="19735800" y="12380913"/>
              <a:ext cx="11113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9" name="AutoShape 74"/>
            <p:cNvSpPr>
              <a:spLocks/>
            </p:cNvSpPr>
            <p:nvPr/>
          </p:nvSpPr>
          <p:spPr bwMode="auto">
            <a:xfrm>
              <a:off x="19659600" y="11569700"/>
              <a:ext cx="11113" cy="2144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0" name="AutoShape 75"/>
            <p:cNvSpPr>
              <a:spLocks/>
            </p:cNvSpPr>
            <p:nvPr/>
          </p:nvSpPr>
          <p:spPr bwMode="auto">
            <a:xfrm>
              <a:off x="19621500" y="10998200"/>
              <a:ext cx="11113" cy="2713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1" name="AutoShape 76"/>
            <p:cNvSpPr>
              <a:spLocks/>
            </p:cNvSpPr>
            <p:nvPr/>
          </p:nvSpPr>
          <p:spPr bwMode="auto">
            <a:xfrm>
              <a:off x="19596100" y="11480800"/>
              <a:ext cx="11113" cy="2238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2" name="AutoShape 77"/>
            <p:cNvSpPr>
              <a:spLocks/>
            </p:cNvSpPr>
            <p:nvPr/>
          </p:nvSpPr>
          <p:spPr bwMode="auto">
            <a:xfrm>
              <a:off x="19532600" y="12065000"/>
              <a:ext cx="11113" cy="1654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3" name="AutoShape 78"/>
            <p:cNvSpPr>
              <a:spLocks/>
            </p:cNvSpPr>
            <p:nvPr/>
          </p:nvSpPr>
          <p:spPr bwMode="auto">
            <a:xfrm>
              <a:off x="19507200" y="11950700"/>
              <a:ext cx="11113" cy="1758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4" name="AutoShape 79"/>
            <p:cNvSpPr>
              <a:spLocks/>
            </p:cNvSpPr>
            <p:nvPr/>
          </p:nvSpPr>
          <p:spPr bwMode="auto">
            <a:xfrm>
              <a:off x="19456400" y="12065000"/>
              <a:ext cx="11113" cy="1654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5" name="AutoShape 80"/>
            <p:cNvSpPr>
              <a:spLocks/>
            </p:cNvSpPr>
            <p:nvPr/>
          </p:nvSpPr>
          <p:spPr bwMode="auto">
            <a:xfrm>
              <a:off x="19380200" y="11544300"/>
              <a:ext cx="11113" cy="2170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6" name="AutoShape 81"/>
            <p:cNvSpPr>
              <a:spLocks/>
            </p:cNvSpPr>
            <p:nvPr/>
          </p:nvSpPr>
          <p:spPr bwMode="auto">
            <a:xfrm>
              <a:off x="19367500" y="12395200"/>
              <a:ext cx="11113" cy="1323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7" name="AutoShape 82"/>
            <p:cNvSpPr>
              <a:spLocks/>
            </p:cNvSpPr>
            <p:nvPr/>
          </p:nvSpPr>
          <p:spPr bwMode="auto">
            <a:xfrm>
              <a:off x="19291300" y="11798300"/>
              <a:ext cx="11113" cy="1912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8" name="AutoShape 83"/>
            <p:cNvSpPr>
              <a:spLocks/>
            </p:cNvSpPr>
            <p:nvPr/>
          </p:nvSpPr>
          <p:spPr bwMode="auto">
            <a:xfrm>
              <a:off x="19240500" y="12014200"/>
              <a:ext cx="11113" cy="1697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9" name="AutoShape 84"/>
            <p:cNvSpPr>
              <a:spLocks/>
            </p:cNvSpPr>
            <p:nvPr/>
          </p:nvSpPr>
          <p:spPr bwMode="auto">
            <a:xfrm>
              <a:off x="19215100" y="10528300"/>
              <a:ext cx="11113" cy="3184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0" name="AutoShape 85"/>
            <p:cNvSpPr>
              <a:spLocks/>
            </p:cNvSpPr>
            <p:nvPr/>
          </p:nvSpPr>
          <p:spPr bwMode="auto">
            <a:xfrm>
              <a:off x="19062700" y="11963400"/>
              <a:ext cx="11113" cy="1757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1" name="AutoShape 86"/>
            <p:cNvSpPr>
              <a:spLocks/>
            </p:cNvSpPr>
            <p:nvPr/>
          </p:nvSpPr>
          <p:spPr bwMode="auto">
            <a:xfrm>
              <a:off x="18986500" y="11112500"/>
              <a:ext cx="11113" cy="2608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2" name="AutoShape 87"/>
            <p:cNvSpPr>
              <a:spLocks/>
            </p:cNvSpPr>
            <p:nvPr/>
          </p:nvSpPr>
          <p:spPr bwMode="auto">
            <a:xfrm>
              <a:off x="18961100" y="10642600"/>
              <a:ext cx="11113" cy="3073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3" name="AutoShape 88"/>
            <p:cNvSpPr>
              <a:spLocks/>
            </p:cNvSpPr>
            <p:nvPr/>
          </p:nvSpPr>
          <p:spPr bwMode="auto">
            <a:xfrm>
              <a:off x="18897600" y="13373100"/>
              <a:ext cx="11113" cy="342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4" name="AutoShape 89"/>
            <p:cNvSpPr>
              <a:spLocks/>
            </p:cNvSpPr>
            <p:nvPr/>
          </p:nvSpPr>
          <p:spPr bwMode="auto">
            <a:xfrm>
              <a:off x="18808700" y="10972800"/>
              <a:ext cx="11113" cy="2743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5" name="AutoShape 90"/>
            <p:cNvSpPr>
              <a:spLocks/>
            </p:cNvSpPr>
            <p:nvPr/>
          </p:nvSpPr>
          <p:spPr bwMode="auto">
            <a:xfrm>
              <a:off x="18732500" y="10071100"/>
              <a:ext cx="11113" cy="3649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6" name="AutoShape 91"/>
            <p:cNvSpPr>
              <a:spLocks/>
            </p:cNvSpPr>
            <p:nvPr/>
          </p:nvSpPr>
          <p:spPr bwMode="auto">
            <a:xfrm>
              <a:off x="18719800" y="10147300"/>
              <a:ext cx="11113" cy="3573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7" name="AutoShape 92"/>
            <p:cNvSpPr>
              <a:spLocks/>
            </p:cNvSpPr>
            <p:nvPr/>
          </p:nvSpPr>
          <p:spPr bwMode="auto">
            <a:xfrm>
              <a:off x="18605500" y="13055600"/>
              <a:ext cx="11113" cy="663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8" name="AutoShape 93"/>
            <p:cNvSpPr>
              <a:spLocks/>
            </p:cNvSpPr>
            <p:nvPr/>
          </p:nvSpPr>
          <p:spPr bwMode="auto">
            <a:xfrm>
              <a:off x="18516600" y="11811000"/>
              <a:ext cx="11113" cy="1898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9" name="AutoShape 94"/>
            <p:cNvSpPr>
              <a:spLocks/>
            </p:cNvSpPr>
            <p:nvPr/>
          </p:nvSpPr>
          <p:spPr bwMode="auto">
            <a:xfrm>
              <a:off x="18516600" y="11404600"/>
              <a:ext cx="11113" cy="230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0" name="AutoShape 95"/>
            <p:cNvSpPr>
              <a:spLocks/>
            </p:cNvSpPr>
            <p:nvPr/>
          </p:nvSpPr>
          <p:spPr bwMode="auto">
            <a:xfrm>
              <a:off x="18440400" y="13144500"/>
              <a:ext cx="11113" cy="571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1" name="AutoShape 96"/>
            <p:cNvSpPr>
              <a:spLocks/>
            </p:cNvSpPr>
            <p:nvPr/>
          </p:nvSpPr>
          <p:spPr bwMode="auto">
            <a:xfrm>
              <a:off x="18402300" y="11950700"/>
              <a:ext cx="11113" cy="1762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2" name="AutoShape 97"/>
            <p:cNvSpPr>
              <a:spLocks/>
            </p:cNvSpPr>
            <p:nvPr/>
          </p:nvSpPr>
          <p:spPr bwMode="auto">
            <a:xfrm>
              <a:off x="18300700" y="11506200"/>
              <a:ext cx="11113" cy="2206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3" name="AutoShape 98"/>
            <p:cNvSpPr>
              <a:spLocks/>
            </p:cNvSpPr>
            <p:nvPr/>
          </p:nvSpPr>
          <p:spPr bwMode="auto">
            <a:xfrm>
              <a:off x="18224500" y="11620500"/>
              <a:ext cx="11113" cy="2089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4" name="AutoShape 99"/>
            <p:cNvSpPr>
              <a:spLocks/>
            </p:cNvSpPr>
            <p:nvPr/>
          </p:nvSpPr>
          <p:spPr bwMode="auto">
            <a:xfrm>
              <a:off x="18211800" y="11379200"/>
              <a:ext cx="11113" cy="2335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5" name="AutoShape 100"/>
            <p:cNvSpPr>
              <a:spLocks/>
            </p:cNvSpPr>
            <p:nvPr/>
          </p:nvSpPr>
          <p:spPr bwMode="auto">
            <a:xfrm>
              <a:off x="18122900" y="12217400"/>
              <a:ext cx="11113" cy="1492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6" name="AutoShape 101"/>
            <p:cNvSpPr>
              <a:spLocks/>
            </p:cNvSpPr>
            <p:nvPr/>
          </p:nvSpPr>
          <p:spPr bwMode="auto">
            <a:xfrm>
              <a:off x="18135600" y="11010900"/>
              <a:ext cx="11113" cy="2708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7" name="AutoShape 102"/>
            <p:cNvSpPr>
              <a:spLocks/>
            </p:cNvSpPr>
            <p:nvPr/>
          </p:nvSpPr>
          <p:spPr bwMode="auto">
            <a:xfrm>
              <a:off x="18021300" y="13068300"/>
              <a:ext cx="11113" cy="65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8" name="AutoShape 103"/>
            <p:cNvSpPr>
              <a:spLocks/>
            </p:cNvSpPr>
            <p:nvPr/>
          </p:nvSpPr>
          <p:spPr bwMode="auto">
            <a:xfrm>
              <a:off x="17957800" y="13487400"/>
              <a:ext cx="11113" cy="223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9" name="AutoShape 104"/>
            <p:cNvSpPr>
              <a:spLocks/>
            </p:cNvSpPr>
            <p:nvPr/>
          </p:nvSpPr>
          <p:spPr bwMode="auto">
            <a:xfrm>
              <a:off x="17868900" y="12014200"/>
              <a:ext cx="11113" cy="1695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0" name="AutoShape 105"/>
            <p:cNvSpPr>
              <a:spLocks/>
            </p:cNvSpPr>
            <p:nvPr/>
          </p:nvSpPr>
          <p:spPr bwMode="auto">
            <a:xfrm>
              <a:off x="17741900" y="12839700"/>
              <a:ext cx="11113" cy="877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1" name="AutoShape 106"/>
            <p:cNvSpPr>
              <a:spLocks/>
            </p:cNvSpPr>
            <p:nvPr/>
          </p:nvSpPr>
          <p:spPr bwMode="auto">
            <a:xfrm>
              <a:off x="17703800" y="12280900"/>
              <a:ext cx="11113" cy="1431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2" name="AutoShape 107"/>
            <p:cNvSpPr>
              <a:spLocks/>
            </p:cNvSpPr>
            <p:nvPr/>
          </p:nvSpPr>
          <p:spPr bwMode="auto">
            <a:xfrm>
              <a:off x="17665700" y="11010900"/>
              <a:ext cx="11113" cy="2708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3" name="AutoShape 108"/>
            <p:cNvSpPr>
              <a:spLocks/>
            </p:cNvSpPr>
            <p:nvPr/>
          </p:nvSpPr>
          <p:spPr bwMode="auto">
            <a:xfrm>
              <a:off x="17589500" y="11125200"/>
              <a:ext cx="11113" cy="2584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4" name="AutoShape 109"/>
            <p:cNvSpPr>
              <a:spLocks/>
            </p:cNvSpPr>
            <p:nvPr/>
          </p:nvSpPr>
          <p:spPr bwMode="auto">
            <a:xfrm>
              <a:off x="17526000" y="12927013"/>
              <a:ext cx="11113" cy="784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5" name="AutoShape 110"/>
            <p:cNvSpPr>
              <a:spLocks/>
            </p:cNvSpPr>
            <p:nvPr/>
          </p:nvSpPr>
          <p:spPr bwMode="auto">
            <a:xfrm>
              <a:off x="17449800" y="13322300"/>
              <a:ext cx="11113" cy="390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6" name="AutoShape 111"/>
            <p:cNvSpPr>
              <a:spLocks/>
            </p:cNvSpPr>
            <p:nvPr/>
          </p:nvSpPr>
          <p:spPr bwMode="auto">
            <a:xfrm>
              <a:off x="17335500" y="12596813"/>
              <a:ext cx="11113" cy="11160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7" name="AutoShape 112"/>
            <p:cNvSpPr>
              <a:spLocks/>
            </p:cNvSpPr>
            <p:nvPr/>
          </p:nvSpPr>
          <p:spPr bwMode="auto">
            <a:xfrm>
              <a:off x="17310100" y="11404600"/>
              <a:ext cx="11113" cy="230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8" name="AutoShape 113"/>
            <p:cNvSpPr>
              <a:spLocks/>
            </p:cNvSpPr>
            <p:nvPr/>
          </p:nvSpPr>
          <p:spPr bwMode="auto">
            <a:xfrm>
              <a:off x="17272000" y="12749213"/>
              <a:ext cx="11113" cy="9699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9" name="AutoShape 114"/>
            <p:cNvSpPr>
              <a:spLocks/>
            </p:cNvSpPr>
            <p:nvPr/>
          </p:nvSpPr>
          <p:spPr bwMode="auto">
            <a:xfrm>
              <a:off x="17195800" y="11303000"/>
              <a:ext cx="11113" cy="2408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0" name="AutoShape 115"/>
            <p:cNvSpPr>
              <a:spLocks/>
            </p:cNvSpPr>
            <p:nvPr/>
          </p:nvSpPr>
          <p:spPr bwMode="auto">
            <a:xfrm>
              <a:off x="17145000" y="11430000"/>
              <a:ext cx="11113" cy="228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1" name="AutoShape 116"/>
            <p:cNvSpPr>
              <a:spLocks/>
            </p:cNvSpPr>
            <p:nvPr/>
          </p:nvSpPr>
          <p:spPr bwMode="auto">
            <a:xfrm>
              <a:off x="17119600" y="10096500"/>
              <a:ext cx="11113" cy="362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2" name="AutoShape 117"/>
            <p:cNvSpPr>
              <a:spLocks/>
            </p:cNvSpPr>
            <p:nvPr/>
          </p:nvSpPr>
          <p:spPr bwMode="auto">
            <a:xfrm>
              <a:off x="17068800" y="12890500"/>
              <a:ext cx="11113" cy="822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3" name="AutoShape 118"/>
            <p:cNvSpPr>
              <a:spLocks/>
            </p:cNvSpPr>
            <p:nvPr/>
          </p:nvSpPr>
          <p:spPr bwMode="auto">
            <a:xfrm>
              <a:off x="16979900" y="12800013"/>
              <a:ext cx="11113" cy="920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4" name="AutoShape 119"/>
            <p:cNvSpPr>
              <a:spLocks/>
            </p:cNvSpPr>
            <p:nvPr/>
          </p:nvSpPr>
          <p:spPr bwMode="auto">
            <a:xfrm>
              <a:off x="16954500" y="10718800"/>
              <a:ext cx="11113" cy="2994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5" name="AutoShape 120"/>
            <p:cNvSpPr>
              <a:spLocks/>
            </p:cNvSpPr>
            <p:nvPr/>
          </p:nvSpPr>
          <p:spPr bwMode="auto">
            <a:xfrm>
              <a:off x="16878300" y="10388600"/>
              <a:ext cx="11113" cy="3328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6" name="AutoShape 121"/>
            <p:cNvSpPr>
              <a:spLocks/>
            </p:cNvSpPr>
            <p:nvPr/>
          </p:nvSpPr>
          <p:spPr bwMode="auto">
            <a:xfrm>
              <a:off x="16878300" y="12141200"/>
              <a:ext cx="11113" cy="1579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7" name="AutoShape 122"/>
            <p:cNvSpPr>
              <a:spLocks/>
            </p:cNvSpPr>
            <p:nvPr/>
          </p:nvSpPr>
          <p:spPr bwMode="auto">
            <a:xfrm>
              <a:off x="16827500" y="10464800"/>
              <a:ext cx="11113" cy="3254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8" name="AutoShape 123"/>
            <p:cNvSpPr>
              <a:spLocks/>
            </p:cNvSpPr>
            <p:nvPr/>
          </p:nvSpPr>
          <p:spPr bwMode="auto">
            <a:xfrm>
              <a:off x="16687800" y="11137900"/>
              <a:ext cx="11113" cy="2570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39" name="AutoShape 124"/>
            <p:cNvSpPr>
              <a:spLocks/>
            </p:cNvSpPr>
            <p:nvPr/>
          </p:nvSpPr>
          <p:spPr bwMode="auto">
            <a:xfrm>
              <a:off x="16687800" y="11658600"/>
              <a:ext cx="11113" cy="2057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0" name="AutoShape 125"/>
            <p:cNvSpPr>
              <a:spLocks/>
            </p:cNvSpPr>
            <p:nvPr/>
          </p:nvSpPr>
          <p:spPr bwMode="auto">
            <a:xfrm>
              <a:off x="16624300" y="10299700"/>
              <a:ext cx="11113" cy="3417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1" name="AutoShape 126"/>
            <p:cNvSpPr>
              <a:spLocks/>
            </p:cNvSpPr>
            <p:nvPr/>
          </p:nvSpPr>
          <p:spPr bwMode="auto">
            <a:xfrm>
              <a:off x="16560800" y="10261600"/>
              <a:ext cx="11113" cy="3452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2" name="AutoShape 127"/>
            <p:cNvSpPr>
              <a:spLocks/>
            </p:cNvSpPr>
            <p:nvPr/>
          </p:nvSpPr>
          <p:spPr bwMode="auto">
            <a:xfrm>
              <a:off x="16535400" y="11785600"/>
              <a:ext cx="11113" cy="1930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3" name="AutoShape 128"/>
            <p:cNvSpPr>
              <a:spLocks/>
            </p:cNvSpPr>
            <p:nvPr/>
          </p:nvSpPr>
          <p:spPr bwMode="auto">
            <a:xfrm>
              <a:off x="16471900" y="11963400"/>
              <a:ext cx="11113" cy="1757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4" name="AutoShape 129"/>
            <p:cNvSpPr>
              <a:spLocks/>
            </p:cNvSpPr>
            <p:nvPr/>
          </p:nvSpPr>
          <p:spPr bwMode="auto">
            <a:xfrm>
              <a:off x="16370300" y="11950700"/>
              <a:ext cx="11113" cy="1765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5" name="AutoShape 130"/>
            <p:cNvSpPr>
              <a:spLocks/>
            </p:cNvSpPr>
            <p:nvPr/>
          </p:nvSpPr>
          <p:spPr bwMode="auto">
            <a:xfrm>
              <a:off x="16141700" y="11010900"/>
              <a:ext cx="11113" cy="2708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6" name="AutoShape 131"/>
            <p:cNvSpPr>
              <a:spLocks/>
            </p:cNvSpPr>
            <p:nvPr/>
          </p:nvSpPr>
          <p:spPr bwMode="auto">
            <a:xfrm>
              <a:off x="16040100" y="13423900"/>
              <a:ext cx="11113" cy="292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7" name="AutoShape 132"/>
            <p:cNvSpPr>
              <a:spLocks/>
            </p:cNvSpPr>
            <p:nvPr/>
          </p:nvSpPr>
          <p:spPr bwMode="auto">
            <a:xfrm>
              <a:off x="15989300" y="12458700"/>
              <a:ext cx="11113" cy="1257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8" name="AutoShape 133"/>
            <p:cNvSpPr>
              <a:spLocks/>
            </p:cNvSpPr>
            <p:nvPr/>
          </p:nvSpPr>
          <p:spPr bwMode="auto">
            <a:xfrm>
              <a:off x="15913100" y="11099800"/>
              <a:ext cx="11113" cy="261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49" name="AutoShape 134"/>
            <p:cNvSpPr>
              <a:spLocks/>
            </p:cNvSpPr>
            <p:nvPr/>
          </p:nvSpPr>
          <p:spPr bwMode="auto">
            <a:xfrm>
              <a:off x="15900400" y="11125200"/>
              <a:ext cx="11113" cy="2593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0" name="AutoShape 135"/>
            <p:cNvSpPr>
              <a:spLocks/>
            </p:cNvSpPr>
            <p:nvPr/>
          </p:nvSpPr>
          <p:spPr bwMode="auto">
            <a:xfrm>
              <a:off x="15786100" y="11823700"/>
              <a:ext cx="11113" cy="18875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1" name="AutoShape 136"/>
            <p:cNvSpPr>
              <a:spLocks/>
            </p:cNvSpPr>
            <p:nvPr/>
          </p:nvSpPr>
          <p:spPr bwMode="auto">
            <a:xfrm>
              <a:off x="15786100" y="11531600"/>
              <a:ext cx="11113" cy="2189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2" name="AutoShape 137"/>
            <p:cNvSpPr>
              <a:spLocks/>
            </p:cNvSpPr>
            <p:nvPr/>
          </p:nvSpPr>
          <p:spPr bwMode="auto">
            <a:xfrm>
              <a:off x="15697200" y="12763500"/>
              <a:ext cx="11113" cy="949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3" name="AutoShape 138"/>
            <p:cNvSpPr>
              <a:spLocks/>
            </p:cNvSpPr>
            <p:nvPr/>
          </p:nvSpPr>
          <p:spPr bwMode="auto">
            <a:xfrm>
              <a:off x="15697200" y="11595100"/>
              <a:ext cx="11113" cy="2117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4" name="AutoShape 139"/>
            <p:cNvSpPr>
              <a:spLocks/>
            </p:cNvSpPr>
            <p:nvPr/>
          </p:nvSpPr>
          <p:spPr bwMode="auto">
            <a:xfrm>
              <a:off x="15608300" y="12014200"/>
              <a:ext cx="11113" cy="1701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5" name="AutoShape 140"/>
            <p:cNvSpPr>
              <a:spLocks/>
            </p:cNvSpPr>
            <p:nvPr/>
          </p:nvSpPr>
          <p:spPr bwMode="auto">
            <a:xfrm>
              <a:off x="15582900" y="11315700"/>
              <a:ext cx="11113" cy="2405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6" name="AutoShape 141"/>
            <p:cNvSpPr>
              <a:spLocks/>
            </p:cNvSpPr>
            <p:nvPr/>
          </p:nvSpPr>
          <p:spPr bwMode="auto">
            <a:xfrm>
              <a:off x="15506700" y="11811000"/>
              <a:ext cx="11113" cy="1900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7" name="AutoShape 142"/>
            <p:cNvSpPr>
              <a:spLocks/>
            </p:cNvSpPr>
            <p:nvPr/>
          </p:nvSpPr>
          <p:spPr bwMode="auto">
            <a:xfrm>
              <a:off x="15328900" y="10515600"/>
              <a:ext cx="11113" cy="3198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8" name="AutoShape 143"/>
            <p:cNvSpPr>
              <a:spLocks/>
            </p:cNvSpPr>
            <p:nvPr/>
          </p:nvSpPr>
          <p:spPr bwMode="auto">
            <a:xfrm>
              <a:off x="15240000" y="13081000"/>
              <a:ext cx="11113" cy="630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59" name="AutoShape 144"/>
            <p:cNvSpPr>
              <a:spLocks/>
            </p:cNvSpPr>
            <p:nvPr/>
          </p:nvSpPr>
          <p:spPr bwMode="auto">
            <a:xfrm>
              <a:off x="15214600" y="11315700"/>
              <a:ext cx="11113" cy="2405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0" name="AutoShape 145"/>
            <p:cNvSpPr>
              <a:spLocks/>
            </p:cNvSpPr>
            <p:nvPr/>
          </p:nvSpPr>
          <p:spPr bwMode="auto">
            <a:xfrm>
              <a:off x="15163800" y="11112500"/>
              <a:ext cx="11113" cy="2608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1" name="AutoShape 146"/>
            <p:cNvSpPr>
              <a:spLocks/>
            </p:cNvSpPr>
            <p:nvPr/>
          </p:nvSpPr>
          <p:spPr bwMode="auto">
            <a:xfrm>
              <a:off x="15087600" y="12863513"/>
              <a:ext cx="11113" cy="8461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2" name="AutoShape 147"/>
            <p:cNvSpPr>
              <a:spLocks/>
            </p:cNvSpPr>
            <p:nvPr/>
          </p:nvSpPr>
          <p:spPr bwMode="auto">
            <a:xfrm>
              <a:off x="15049500" y="12634913"/>
              <a:ext cx="11113" cy="10779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3" name="AutoShape 148"/>
            <p:cNvSpPr>
              <a:spLocks/>
            </p:cNvSpPr>
            <p:nvPr/>
          </p:nvSpPr>
          <p:spPr bwMode="auto">
            <a:xfrm>
              <a:off x="15049500" y="11518900"/>
              <a:ext cx="11113" cy="2195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4" name="AutoShape 149"/>
            <p:cNvSpPr>
              <a:spLocks/>
            </p:cNvSpPr>
            <p:nvPr/>
          </p:nvSpPr>
          <p:spPr bwMode="auto">
            <a:xfrm>
              <a:off x="14947900" y="10668000"/>
              <a:ext cx="11113" cy="3046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5" name="AutoShape 150"/>
            <p:cNvSpPr>
              <a:spLocks/>
            </p:cNvSpPr>
            <p:nvPr/>
          </p:nvSpPr>
          <p:spPr bwMode="auto">
            <a:xfrm>
              <a:off x="14922500" y="11760200"/>
              <a:ext cx="11113" cy="1957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6" name="AutoShape 151"/>
            <p:cNvSpPr>
              <a:spLocks/>
            </p:cNvSpPr>
            <p:nvPr/>
          </p:nvSpPr>
          <p:spPr bwMode="auto">
            <a:xfrm>
              <a:off x="14795500" y="11087100"/>
              <a:ext cx="11113" cy="2633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7" name="AutoShape 152"/>
            <p:cNvSpPr>
              <a:spLocks/>
            </p:cNvSpPr>
            <p:nvPr/>
          </p:nvSpPr>
          <p:spPr bwMode="auto">
            <a:xfrm>
              <a:off x="14693900" y="9867900"/>
              <a:ext cx="11113" cy="3843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8" name="AutoShape 153"/>
            <p:cNvSpPr>
              <a:spLocks/>
            </p:cNvSpPr>
            <p:nvPr/>
          </p:nvSpPr>
          <p:spPr bwMode="auto">
            <a:xfrm>
              <a:off x="14655800" y="12558713"/>
              <a:ext cx="11113" cy="1155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9" name="AutoShape 154"/>
            <p:cNvSpPr>
              <a:spLocks/>
            </p:cNvSpPr>
            <p:nvPr/>
          </p:nvSpPr>
          <p:spPr bwMode="auto">
            <a:xfrm>
              <a:off x="14605000" y="8991600"/>
              <a:ext cx="11113" cy="4718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0" name="AutoShape 155"/>
            <p:cNvSpPr>
              <a:spLocks/>
            </p:cNvSpPr>
            <p:nvPr/>
          </p:nvSpPr>
          <p:spPr bwMode="auto">
            <a:xfrm>
              <a:off x="14554200" y="10845800"/>
              <a:ext cx="11113" cy="2867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1" name="AutoShape 156"/>
            <p:cNvSpPr>
              <a:spLocks/>
            </p:cNvSpPr>
            <p:nvPr/>
          </p:nvSpPr>
          <p:spPr bwMode="auto">
            <a:xfrm>
              <a:off x="14528800" y="10579100"/>
              <a:ext cx="11113" cy="3135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2" name="AutoShape 157"/>
            <p:cNvSpPr>
              <a:spLocks/>
            </p:cNvSpPr>
            <p:nvPr/>
          </p:nvSpPr>
          <p:spPr bwMode="auto">
            <a:xfrm>
              <a:off x="14465300" y="10693400"/>
              <a:ext cx="11113" cy="3021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3" name="AutoShape 158"/>
            <p:cNvSpPr>
              <a:spLocks/>
            </p:cNvSpPr>
            <p:nvPr/>
          </p:nvSpPr>
          <p:spPr bwMode="auto">
            <a:xfrm>
              <a:off x="14439900" y="8763000"/>
              <a:ext cx="11113" cy="4956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4" name="AutoShape 159"/>
            <p:cNvSpPr>
              <a:spLocks/>
            </p:cNvSpPr>
            <p:nvPr/>
          </p:nvSpPr>
          <p:spPr bwMode="auto">
            <a:xfrm>
              <a:off x="14325600" y="9893300"/>
              <a:ext cx="11113" cy="3817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5" name="AutoShape 160"/>
            <p:cNvSpPr>
              <a:spLocks/>
            </p:cNvSpPr>
            <p:nvPr/>
          </p:nvSpPr>
          <p:spPr bwMode="auto">
            <a:xfrm>
              <a:off x="14262100" y="10401300"/>
              <a:ext cx="11113" cy="3314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6" name="AutoShape 161"/>
            <p:cNvSpPr>
              <a:spLocks/>
            </p:cNvSpPr>
            <p:nvPr/>
          </p:nvSpPr>
          <p:spPr bwMode="auto">
            <a:xfrm>
              <a:off x="14198600" y="12166600"/>
              <a:ext cx="11113" cy="1552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7" name="AutoShape 162"/>
            <p:cNvSpPr>
              <a:spLocks/>
            </p:cNvSpPr>
            <p:nvPr/>
          </p:nvSpPr>
          <p:spPr bwMode="auto">
            <a:xfrm>
              <a:off x="14147800" y="12217400"/>
              <a:ext cx="11113" cy="1497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8" name="AutoShape 163"/>
            <p:cNvSpPr>
              <a:spLocks/>
            </p:cNvSpPr>
            <p:nvPr/>
          </p:nvSpPr>
          <p:spPr bwMode="auto">
            <a:xfrm>
              <a:off x="14084300" y="9918700"/>
              <a:ext cx="11113" cy="3795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9" name="AutoShape 164"/>
            <p:cNvSpPr>
              <a:spLocks/>
            </p:cNvSpPr>
            <p:nvPr/>
          </p:nvSpPr>
          <p:spPr bwMode="auto">
            <a:xfrm>
              <a:off x="14008100" y="10045700"/>
              <a:ext cx="11113" cy="36655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0" name="AutoShape 165"/>
            <p:cNvSpPr>
              <a:spLocks/>
            </p:cNvSpPr>
            <p:nvPr/>
          </p:nvSpPr>
          <p:spPr bwMode="auto">
            <a:xfrm>
              <a:off x="13970000" y="8788400"/>
              <a:ext cx="11113" cy="4930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1" name="AutoShape 166"/>
            <p:cNvSpPr>
              <a:spLocks/>
            </p:cNvSpPr>
            <p:nvPr/>
          </p:nvSpPr>
          <p:spPr bwMode="auto">
            <a:xfrm>
              <a:off x="13906500" y="9550400"/>
              <a:ext cx="11113" cy="4165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2" name="AutoShape 167"/>
            <p:cNvSpPr>
              <a:spLocks/>
            </p:cNvSpPr>
            <p:nvPr/>
          </p:nvSpPr>
          <p:spPr bwMode="auto">
            <a:xfrm>
              <a:off x="13868400" y="13106400"/>
              <a:ext cx="11113" cy="606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3" name="AutoShape 168"/>
            <p:cNvSpPr>
              <a:spLocks/>
            </p:cNvSpPr>
            <p:nvPr/>
          </p:nvSpPr>
          <p:spPr bwMode="auto">
            <a:xfrm>
              <a:off x="13817600" y="9321800"/>
              <a:ext cx="11113" cy="4398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4" name="AutoShape 169"/>
            <p:cNvSpPr>
              <a:spLocks/>
            </p:cNvSpPr>
            <p:nvPr/>
          </p:nvSpPr>
          <p:spPr bwMode="auto">
            <a:xfrm>
              <a:off x="13766800" y="12496800"/>
              <a:ext cx="11113" cy="1222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5" name="AutoShape 170"/>
            <p:cNvSpPr>
              <a:spLocks/>
            </p:cNvSpPr>
            <p:nvPr/>
          </p:nvSpPr>
          <p:spPr bwMode="auto">
            <a:xfrm>
              <a:off x="13754100" y="10248900"/>
              <a:ext cx="11113" cy="34686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6" name="AutoShape 171"/>
            <p:cNvSpPr>
              <a:spLocks/>
            </p:cNvSpPr>
            <p:nvPr/>
          </p:nvSpPr>
          <p:spPr bwMode="auto">
            <a:xfrm>
              <a:off x="13703300" y="10248900"/>
              <a:ext cx="11113" cy="3463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7" name="AutoShape 172"/>
            <p:cNvSpPr>
              <a:spLocks/>
            </p:cNvSpPr>
            <p:nvPr/>
          </p:nvSpPr>
          <p:spPr bwMode="auto">
            <a:xfrm>
              <a:off x="13550900" y="9131300"/>
              <a:ext cx="11113" cy="4578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8" name="AutoShape 173"/>
            <p:cNvSpPr>
              <a:spLocks/>
            </p:cNvSpPr>
            <p:nvPr/>
          </p:nvSpPr>
          <p:spPr bwMode="auto">
            <a:xfrm>
              <a:off x="13525500" y="9804400"/>
              <a:ext cx="11113" cy="3910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9" name="AutoShape 174"/>
            <p:cNvSpPr>
              <a:spLocks/>
            </p:cNvSpPr>
            <p:nvPr/>
          </p:nvSpPr>
          <p:spPr bwMode="auto">
            <a:xfrm>
              <a:off x="13487400" y="12458700"/>
              <a:ext cx="11113" cy="1250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0" name="AutoShape 175"/>
            <p:cNvSpPr>
              <a:spLocks/>
            </p:cNvSpPr>
            <p:nvPr/>
          </p:nvSpPr>
          <p:spPr bwMode="auto">
            <a:xfrm>
              <a:off x="13411200" y="10045700"/>
              <a:ext cx="11113" cy="3671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1" name="AutoShape 176"/>
            <p:cNvSpPr>
              <a:spLocks/>
            </p:cNvSpPr>
            <p:nvPr/>
          </p:nvSpPr>
          <p:spPr bwMode="auto">
            <a:xfrm>
              <a:off x="13385800" y="9931400"/>
              <a:ext cx="11113" cy="3783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2" name="AutoShape 177"/>
            <p:cNvSpPr>
              <a:spLocks/>
            </p:cNvSpPr>
            <p:nvPr/>
          </p:nvSpPr>
          <p:spPr bwMode="auto">
            <a:xfrm>
              <a:off x="13360400" y="9232900"/>
              <a:ext cx="11113" cy="4478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3" name="AutoShape 178"/>
            <p:cNvSpPr>
              <a:spLocks/>
            </p:cNvSpPr>
            <p:nvPr/>
          </p:nvSpPr>
          <p:spPr bwMode="auto">
            <a:xfrm>
              <a:off x="13296900" y="11506200"/>
              <a:ext cx="11113" cy="2203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4" name="AutoShape 179"/>
            <p:cNvSpPr>
              <a:spLocks/>
            </p:cNvSpPr>
            <p:nvPr/>
          </p:nvSpPr>
          <p:spPr bwMode="auto">
            <a:xfrm>
              <a:off x="13246100" y="9131300"/>
              <a:ext cx="11113" cy="4587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5" name="AutoShape 180"/>
            <p:cNvSpPr>
              <a:spLocks/>
            </p:cNvSpPr>
            <p:nvPr/>
          </p:nvSpPr>
          <p:spPr bwMode="auto">
            <a:xfrm>
              <a:off x="13208000" y="9867900"/>
              <a:ext cx="11113" cy="3851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6" name="AutoShape 181"/>
            <p:cNvSpPr>
              <a:spLocks/>
            </p:cNvSpPr>
            <p:nvPr/>
          </p:nvSpPr>
          <p:spPr bwMode="auto">
            <a:xfrm>
              <a:off x="13157200" y="10160000"/>
              <a:ext cx="11113" cy="355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7" name="AutoShape 182"/>
            <p:cNvSpPr>
              <a:spLocks/>
            </p:cNvSpPr>
            <p:nvPr/>
          </p:nvSpPr>
          <p:spPr bwMode="auto">
            <a:xfrm>
              <a:off x="13093700" y="9969500"/>
              <a:ext cx="11113" cy="3751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8" name="AutoShape 183"/>
            <p:cNvSpPr>
              <a:spLocks/>
            </p:cNvSpPr>
            <p:nvPr/>
          </p:nvSpPr>
          <p:spPr bwMode="auto">
            <a:xfrm>
              <a:off x="13055600" y="9220200"/>
              <a:ext cx="11113" cy="4494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9" name="AutoShape 184"/>
            <p:cNvSpPr>
              <a:spLocks/>
            </p:cNvSpPr>
            <p:nvPr/>
          </p:nvSpPr>
          <p:spPr bwMode="auto">
            <a:xfrm>
              <a:off x="12966700" y="11277600"/>
              <a:ext cx="11113" cy="2436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0" name="AutoShape 185"/>
            <p:cNvSpPr>
              <a:spLocks/>
            </p:cNvSpPr>
            <p:nvPr/>
          </p:nvSpPr>
          <p:spPr bwMode="auto">
            <a:xfrm>
              <a:off x="12915900" y="10350500"/>
              <a:ext cx="11113" cy="3360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1" name="AutoShape 186"/>
            <p:cNvSpPr>
              <a:spLocks/>
            </p:cNvSpPr>
            <p:nvPr/>
          </p:nvSpPr>
          <p:spPr bwMode="auto">
            <a:xfrm>
              <a:off x="12865100" y="9601200"/>
              <a:ext cx="11113" cy="4117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2" name="AutoShape 187"/>
            <p:cNvSpPr>
              <a:spLocks/>
            </p:cNvSpPr>
            <p:nvPr/>
          </p:nvSpPr>
          <p:spPr bwMode="auto">
            <a:xfrm>
              <a:off x="12852400" y="10160000"/>
              <a:ext cx="11113" cy="3554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3" name="AutoShape 188"/>
            <p:cNvSpPr>
              <a:spLocks/>
            </p:cNvSpPr>
            <p:nvPr/>
          </p:nvSpPr>
          <p:spPr bwMode="auto">
            <a:xfrm>
              <a:off x="12763500" y="13487400"/>
              <a:ext cx="11113" cy="23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4" name="AutoShape 189"/>
            <p:cNvSpPr>
              <a:spLocks/>
            </p:cNvSpPr>
            <p:nvPr/>
          </p:nvSpPr>
          <p:spPr bwMode="auto">
            <a:xfrm>
              <a:off x="12750800" y="9474200"/>
              <a:ext cx="11113" cy="424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5" name="AutoShape 190"/>
            <p:cNvSpPr>
              <a:spLocks/>
            </p:cNvSpPr>
            <p:nvPr/>
          </p:nvSpPr>
          <p:spPr bwMode="auto">
            <a:xfrm>
              <a:off x="12712700" y="11061700"/>
              <a:ext cx="11113" cy="2659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6" name="AutoShape 191"/>
            <p:cNvSpPr>
              <a:spLocks/>
            </p:cNvSpPr>
            <p:nvPr/>
          </p:nvSpPr>
          <p:spPr bwMode="auto">
            <a:xfrm>
              <a:off x="12636500" y="12052300"/>
              <a:ext cx="11113" cy="1668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7" name="AutoShape 192"/>
            <p:cNvSpPr>
              <a:spLocks/>
            </p:cNvSpPr>
            <p:nvPr/>
          </p:nvSpPr>
          <p:spPr bwMode="auto">
            <a:xfrm>
              <a:off x="12611100" y="10795000"/>
              <a:ext cx="11113" cy="2921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8" name="AutoShape 193"/>
            <p:cNvSpPr>
              <a:spLocks/>
            </p:cNvSpPr>
            <p:nvPr/>
          </p:nvSpPr>
          <p:spPr bwMode="auto">
            <a:xfrm>
              <a:off x="12496800" y="13030200"/>
              <a:ext cx="11113" cy="681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9" name="AutoShape 194"/>
            <p:cNvSpPr>
              <a:spLocks/>
            </p:cNvSpPr>
            <p:nvPr/>
          </p:nvSpPr>
          <p:spPr bwMode="auto">
            <a:xfrm>
              <a:off x="12407900" y="8877300"/>
              <a:ext cx="11113" cy="4843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0" name="AutoShape 195"/>
            <p:cNvSpPr>
              <a:spLocks/>
            </p:cNvSpPr>
            <p:nvPr/>
          </p:nvSpPr>
          <p:spPr bwMode="auto">
            <a:xfrm>
              <a:off x="12369800" y="8801100"/>
              <a:ext cx="11113" cy="4916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1" name="AutoShape 196"/>
            <p:cNvSpPr>
              <a:spLocks/>
            </p:cNvSpPr>
            <p:nvPr/>
          </p:nvSpPr>
          <p:spPr bwMode="auto">
            <a:xfrm>
              <a:off x="12293600" y="9715500"/>
              <a:ext cx="11113" cy="4003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2" name="AutoShape 197"/>
            <p:cNvSpPr>
              <a:spLocks/>
            </p:cNvSpPr>
            <p:nvPr/>
          </p:nvSpPr>
          <p:spPr bwMode="auto">
            <a:xfrm>
              <a:off x="12242800" y="12509500"/>
              <a:ext cx="11113" cy="1204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3" name="AutoShape 198"/>
            <p:cNvSpPr>
              <a:spLocks/>
            </p:cNvSpPr>
            <p:nvPr/>
          </p:nvSpPr>
          <p:spPr bwMode="auto">
            <a:xfrm>
              <a:off x="12192000" y="11760200"/>
              <a:ext cx="11113" cy="1957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4" name="AutoShape 199"/>
            <p:cNvSpPr>
              <a:spLocks/>
            </p:cNvSpPr>
            <p:nvPr/>
          </p:nvSpPr>
          <p:spPr bwMode="auto">
            <a:xfrm>
              <a:off x="12115800" y="10579100"/>
              <a:ext cx="11113" cy="3140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5" name="AutoShape 200"/>
            <p:cNvSpPr>
              <a:spLocks/>
            </p:cNvSpPr>
            <p:nvPr/>
          </p:nvSpPr>
          <p:spPr bwMode="auto">
            <a:xfrm>
              <a:off x="12039600" y="9067800"/>
              <a:ext cx="11113" cy="4651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6" name="AutoShape 201"/>
            <p:cNvSpPr>
              <a:spLocks/>
            </p:cNvSpPr>
            <p:nvPr/>
          </p:nvSpPr>
          <p:spPr bwMode="auto">
            <a:xfrm>
              <a:off x="11988800" y="10998200"/>
              <a:ext cx="11113" cy="2717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7" name="AutoShape 202"/>
            <p:cNvSpPr>
              <a:spLocks/>
            </p:cNvSpPr>
            <p:nvPr/>
          </p:nvSpPr>
          <p:spPr bwMode="auto">
            <a:xfrm>
              <a:off x="11950700" y="13538200"/>
              <a:ext cx="11113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8" name="AutoShape 203"/>
            <p:cNvSpPr>
              <a:spLocks/>
            </p:cNvSpPr>
            <p:nvPr/>
          </p:nvSpPr>
          <p:spPr bwMode="auto">
            <a:xfrm>
              <a:off x="11874500" y="9105900"/>
              <a:ext cx="11113" cy="460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9" name="AutoShape 204"/>
            <p:cNvSpPr>
              <a:spLocks/>
            </p:cNvSpPr>
            <p:nvPr/>
          </p:nvSpPr>
          <p:spPr bwMode="auto">
            <a:xfrm>
              <a:off x="11823700" y="12533313"/>
              <a:ext cx="11113" cy="1187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0" name="AutoShape 205"/>
            <p:cNvSpPr>
              <a:spLocks/>
            </p:cNvSpPr>
            <p:nvPr/>
          </p:nvSpPr>
          <p:spPr bwMode="auto">
            <a:xfrm>
              <a:off x="11823700" y="10198100"/>
              <a:ext cx="11113" cy="3514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1" name="AutoShape 206"/>
            <p:cNvSpPr>
              <a:spLocks/>
            </p:cNvSpPr>
            <p:nvPr/>
          </p:nvSpPr>
          <p:spPr bwMode="auto">
            <a:xfrm>
              <a:off x="11696700" y="9525000"/>
              <a:ext cx="11113" cy="4184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2" name="AutoShape 207"/>
            <p:cNvSpPr>
              <a:spLocks/>
            </p:cNvSpPr>
            <p:nvPr/>
          </p:nvSpPr>
          <p:spPr bwMode="auto">
            <a:xfrm>
              <a:off x="11633200" y="10223500"/>
              <a:ext cx="11113" cy="3494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3" name="AutoShape 208"/>
            <p:cNvSpPr>
              <a:spLocks/>
            </p:cNvSpPr>
            <p:nvPr/>
          </p:nvSpPr>
          <p:spPr bwMode="auto">
            <a:xfrm>
              <a:off x="11544300" y="11645900"/>
              <a:ext cx="11113" cy="206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4" name="AutoShape 209"/>
            <p:cNvSpPr>
              <a:spLocks/>
            </p:cNvSpPr>
            <p:nvPr/>
          </p:nvSpPr>
          <p:spPr bwMode="auto">
            <a:xfrm>
              <a:off x="11480800" y="11201400"/>
              <a:ext cx="11113" cy="2517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5" name="AutoShape 210"/>
            <p:cNvSpPr>
              <a:spLocks/>
            </p:cNvSpPr>
            <p:nvPr/>
          </p:nvSpPr>
          <p:spPr bwMode="auto">
            <a:xfrm>
              <a:off x="11442700" y="12458700"/>
              <a:ext cx="11113" cy="1257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6" name="AutoShape 211"/>
            <p:cNvSpPr>
              <a:spLocks/>
            </p:cNvSpPr>
            <p:nvPr/>
          </p:nvSpPr>
          <p:spPr bwMode="auto">
            <a:xfrm>
              <a:off x="11379200" y="9702800"/>
              <a:ext cx="11113" cy="4016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7" name="AutoShape 212"/>
            <p:cNvSpPr>
              <a:spLocks/>
            </p:cNvSpPr>
            <p:nvPr/>
          </p:nvSpPr>
          <p:spPr bwMode="auto">
            <a:xfrm>
              <a:off x="11341100" y="10147300"/>
              <a:ext cx="11113" cy="3573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8" name="AutoShape 213"/>
            <p:cNvSpPr>
              <a:spLocks/>
            </p:cNvSpPr>
            <p:nvPr/>
          </p:nvSpPr>
          <p:spPr bwMode="auto">
            <a:xfrm>
              <a:off x="11303000" y="10464800"/>
              <a:ext cx="11113" cy="3249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9" name="AutoShape 214"/>
            <p:cNvSpPr>
              <a:spLocks/>
            </p:cNvSpPr>
            <p:nvPr/>
          </p:nvSpPr>
          <p:spPr bwMode="auto">
            <a:xfrm>
              <a:off x="11252200" y="10198100"/>
              <a:ext cx="11113" cy="3519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0" name="AutoShape 215"/>
            <p:cNvSpPr>
              <a:spLocks/>
            </p:cNvSpPr>
            <p:nvPr/>
          </p:nvSpPr>
          <p:spPr bwMode="auto">
            <a:xfrm>
              <a:off x="11188700" y="13665200"/>
              <a:ext cx="11113" cy="50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1" name="AutoShape 216"/>
            <p:cNvSpPr>
              <a:spLocks/>
            </p:cNvSpPr>
            <p:nvPr/>
          </p:nvSpPr>
          <p:spPr bwMode="auto">
            <a:xfrm>
              <a:off x="11150600" y="11137900"/>
              <a:ext cx="11113" cy="2576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2" name="AutoShape 217"/>
            <p:cNvSpPr>
              <a:spLocks/>
            </p:cNvSpPr>
            <p:nvPr/>
          </p:nvSpPr>
          <p:spPr bwMode="auto">
            <a:xfrm>
              <a:off x="11074400" y="9867900"/>
              <a:ext cx="11113" cy="3846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3" name="AutoShape 218"/>
            <p:cNvSpPr>
              <a:spLocks/>
            </p:cNvSpPr>
            <p:nvPr/>
          </p:nvSpPr>
          <p:spPr bwMode="auto">
            <a:xfrm>
              <a:off x="11023600" y="12128500"/>
              <a:ext cx="11113" cy="1585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4" name="AutoShape 219"/>
            <p:cNvSpPr>
              <a:spLocks/>
            </p:cNvSpPr>
            <p:nvPr/>
          </p:nvSpPr>
          <p:spPr bwMode="auto">
            <a:xfrm>
              <a:off x="11010900" y="12687300"/>
              <a:ext cx="11113" cy="1022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5" name="AutoShape 220"/>
            <p:cNvSpPr>
              <a:spLocks/>
            </p:cNvSpPr>
            <p:nvPr/>
          </p:nvSpPr>
          <p:spPr bwMode="auto">
            <a:xfrm>
              <a:off x="10947400" y="13246100"/>
              <a:ext cx="11113" cy="473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6" name="AutoShape 221"/>
            <p:cNvSpPr>
              <a:spLocks/>
            </p:cNvSpPr>
            <p:nvPr/>
          </p:nvSpPr>
          <p:spPr bwMode="auto">
            <a:xfrm>
              <a:off x="10896600" y="10375900"/>
              <a:ext cx="11113" cy="3333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7" name="AutoShape 222"/>
            <p:cNvSpPr>
              <a:spLocks/>
            </p:cNvSpPr>
            <p:nvPr/>
          </p:nvSpPr>
          <p:spPr bwMode="auto">
            <a:xfrm>
              <a:off x="10858500" y="11277600"/>
              <a:ext cx="11113" cy="2439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8" name="AutoShape 223"/>
            <p:cNvSpPr>
              <a:spLocks/>
            </p:cNvSpPr>
            <p:nvPr/>
          </p:nvSpPr>
          <p:spPr bwMode="auto">
            <a:xfrm>
              <a:off x="10795000" y="10388600"/>
              <a:ext cx="11113" cy="333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9" name="AutoShape 224"/>
            <p:cNvSpPr>
              <a:spLocks/>
            </p:cNvSpPr>
            <p:nvPr/>
          </p:nvSpPr>
          <p:spPr bwMode="auto">
            <a:xfrm>
              <a:off x="10680700" y="11506200"/>
              <a:ext cx="11113" cy="2206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0" name="AutoShape 225"/>
            <p:cNvSpPr>
              <a:spLocks/>
            </p:cNvSpPr>
            <p:nvPr/>
          </p:nvSpPr>
          <p:spPr bwMode="auto">
            <a:xfrm>
              <a:off x="10629900" y="10312400"/>
              <a:ext cx="11113" cy="3408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1" name="AutoShape 226"/>
            <p:cNvSpPr>
              <a:spLocks/>
            </p:cNvSpPr>
            <p:nvPr/>
          </p:nvSpPr>
          <p:spPr bwMode="auto">
            <a:xfrm>
              <a:off x="10553700" y="11099800"/>
              <a:ext cx="11113" cy="2619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2" name="AutoShape 227"/>
            <p:cNvSpPr>
              <a:spLocks/>
            </p:cNvSpPr>
            <p:nvPr/>
          </p:nvSpPr>
          <p:spPr bwMode="auto">
            <a:xfrm>
              <a:off x="10528300" y="10579100"/>
              <a:ext cx="11113" cy="3132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3" name="AutoShape 228"/>
            <p:cNvSpPr>
              <a:spLocks/>
            </p:cNvSpPr>
            <p:nvPr/>
          </p:nvSpPr>
          <p:spPr bwMode="auto">
            <a:xfrm>
              <a:off x="10452100" y="11772900"/>
              <a:ext cx="11113" cy="1941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4" name="AutoShape 229"/>
            <p:cNvSpPr>
              <a:spLocks/>
            </p:cNvSpPr>
            <p:nvPr/>
          </p:nvSpPr>
          <p:spPr bwMode="auto">
            <a:xfrm>
              <a:off x="10388600" y="11531600"/>
              <a:ext cx="11113" cy="2189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5" name="AutoShape 230"/>
            <p:cNvSpPr>
              <a:spLocks/>
            </p:cNvSpPr>
            <p:nvPr/>
          </p:nvSpPr>
          <p:spPr bwMode="auto">
            <a:xfrm>
              <a:off x="10375900" y="9613900"/>
              <a:ext cx="11113" cy="4106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6" name="AutoShape 231"/>
            <p:cNvSpPr>
              <a:spLocks/>
            </p:cNvSpPr>
            <p:nvPr/>
          </p:nvSpPr>
          <p:spPr bwMode="auto">
            <a:xfrm>
              <a:off x="10325100" y="11988800"/>
              <a:ext cx="11113" cy="1731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7" name="AutoShape 232"/>
            <p:cNvSpPr>
              <a:spLocks/>
            </p:cNvSpPr>
            <p:nvPr/>
          </p:nvSpPr>
          <p:spPr bwMode="auto">
            <a:xfrm>
              <a:off x="10274300" y="12865100"/>
              <a:ext cx="11113" cy="84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8" name="AutoShape 233"/>
            <p:cNvSpPr>
              <a:spLocks/>
            </p:cNvSpPr>
            <p:nvPr/>
          </p:nvSpPr>
          <p:spPr bwMode="auto">
            <a:xfrm>
              <a:off x="10236200" y="11772900"/>
              <a:ext cx="11113" cy="1936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9" name="AutoShape 234"/>
            <p:cNvSpPr>
              <a:spLocks/>
            </p:cNvSpPr>
            <p:nvPr/>
          </p:nvSpPr>
          <p:spPr bwMode="auto">
            <a:xfrm>
              <a:off x="10185400" y="11899900"/>
              <a:ext cx="11113" cy="1819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0" name="AutoShape 235"/>
            <p:cNvSpPr>
              <a:spLocks/>
            </p:cNvSpPr>
            <p:nvPr/>
          </p:nvSpPr>
          <p:spPr bwMode="auto">
            <a:xfrm>
              <a:off x="10071100" y="11404600"/>
              <a:ext cx="11113" cy="2316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1" name="AutoShape 236"/>
            <p:cNvSpPr>
              <a:spLocks/>
            </p:cNvSpPr>
            <p:nvPr/>
          </p:nvSpPr>
          <p:spPr bwMode="auto">
            <a:xfrm>
              <a:off x="10007600" y="10096500"/>
              <a:ext cx="11113" cy="3614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2" name="AutoShape 237"/>
            <p:cNvSpPr>
              <a:spLocks/>
            </p:cNvSpPr>
            <p:nvPr/>
          </p:nvSpPr>
          <p:spPr bwMode="auto">
            <a:xfrm>
              <a:off x="9982200" y="11036300"/>
              <a:ext cx="11113" cy="2673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3" name="AutoShape 238"/>
            <p:cNvSpPr>
              <a:spLocks/>
            </p:cNvSpPr>
            <p:nvPr/>
          </p:nvSpPr>
          <p:spPr bwMode="auto">
            <a:xfrm>
              <a:off x="9880600" y="11049000"/>
              <a:ext cx="11113" cy="2671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4" name="AutoShape 239"/>
            <p:cNvSpPr>
              <a:spLocks/>
            </p:cNvSpPr>
            <p:nvPr/>
          </p:nvSpPr>
          <p:spPr bwMode="auto">
            <a:xfrm>
              <a:off x="9867900" y="12230100"/>
              <a:ext cx="11113" cy="1479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5" name="AutoShape 240"/>
            <p:cNvSpPr>
              <a:spLocks/>
            </p:cNvSpPr>
            <p:nvPr/>
          </p:nvSpPr>
          <p:spPr bwMode="auto">
            <a:xfrm>
              <a:off x="9791700" y="9232900"/>
              <a:ext cx="11113" cy="4487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6" name="AutoShape 241"/>
            <p:cNvSpPr>
              <a:spLocks/>
            </p:cNvSpPr>
            <p:nvPr/>
          </p:nvSpPr>
          <p:spPr bwMode="auto">
            <a:xfrm>
              <a:off x="9766300" y="8750300"/>
              <a:ext cx="11113" cy="4962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7" name="AutoShape 242"/>
            <p:cNvSpPr>
              <a:spLocks/>
            </p:cNvSpPr>
            <p:nvPr/>
          </p:nvSpPr>
          <p:spPr bwMode="auto">
            <a:xfrm>
              <a:off x="9715500" y="9486900"/>
              <a:ext cx="11113" cy="4229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8" name="AutoShape 243"/>
            <p:cNvSpPr>
              <a:spLocks/>
            </p:cNvSpPr>
            <p:nvPr/>
          </p:nvSpPr>
          <p:spPr bwMode="auto">
            <a:xfrm>
              <a:off x="9639300" y="11988800"/>
              <a:ext cx="11113" cy="172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9" name="AutoShape 244"/>
            <p:cNvSpPr>
              <a:spLocks/>
            </p:cNvSpPr>
            <p:nvPr/>
          </p:nvSpPr>
          <p:spPr bwMode="auto">
            <a:xfrm>
              <a:off x="9613900" y="12052300"/>
              <a:ext cx="11113" cy="1665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0" name="AutoShape 245"/>
            <p:cNvSpPr>
              <a:spLocks/>
            </p:cNvSpPr>
            <p:nvPr/>
          </p:nvSpPr>
          <p:spPr bwMode="auto">
            <a:xfrm>
              <a:off x="9563100" y="11391900"/>
              <a:ext cx="11113" cy="2324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1" name="AutoShape 246"/>
            <p:cNvSpPr>
              <a:spLocks/>
            </p:cNvSpPr>
            <p:nvPr/>
          </p:nvSpPr>
          <p:spPr bwMode="auto">
            <a:xfrm>
              <a:off x="9486900" y="10617200"/>
              <a:ext cx="11113" cy="3094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2" name="AutoShape 247"/>
            <p:cNvSpPr>
              <a:spLocks/>
            </p:cNvSpPr>
            <p:nvPr/>
          </p:nvSpPr>
          <p:spPr bwMode="auto">
            <a:xfrm>
              <a:off x="9461500" y="10096500"/>
              <a:ext cx="11113" cy="3622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3" name="AutoShape 248"/>
            <p:cNvSpPr>
              <a:spLocks/>
            </p:cNvSpPr>
            <p:nvPr/>
          </p:nvSpPr>
          <p:spPr bwMode="auto">
            <a:xfrm>
              <a:off x="9398000" y="12052300"/>
              <a:ext cx="11113" cy="1665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4" name="AutoShape 249"/>
            <p:cNvSpPr>
              <a:spLocks/>
            </p:cNvSpPr>
            <p:nvPr/>
          </p:nvSpPr>
          <p:spPr bwMode="auto">
            <a:xfrm>
              <a:off x="9347200" y="8648700"/>
              <a:ext cx="11113" cy="5060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5" name="AutoShape 250"/>
            <p:cNvSpPr>
              <a:spLocks/>
            </p:cNvSpPr>
            <p:nvPr/>
          </p:nvSpPr>
          <p:spPr bwMode="auto">
            <a:xfrm>
              <a:off x="9309100" y="13258800"/>
              <a:ext cx="11113" cy="458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6" name="AutoShape 251"/>
            <p:cNvSpPr>
              <a:spLocks/>
            </p:cNvSpPr>
            <p:nvPr/>
          </p:nvSpPr>
          <p:spPr bwMode="auto">
            <a:xfrm>
              <a:off x="9232900" y="10502900"/>
              <a:ext cx="11113" cy="3216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7" name="AutoShape 252"/>
            <p:cNvSpPr>
              <a:spLocks/>
            </p:cNvSpPr>
            <p:nvPr/>
          </p:nvSpPr>
          <p:spPr bwMode="auto">
            <a:xfrm>
              <a:off x="9169400" y="9029700"/>
              <a:ext cx="11113" cy="4687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8" name="AutoShape 253"/>
            <p:cNvSpPr>
              <a:spLocks/>
            </p:cNvSpPr>
            <p:nvPr/>
          </p:nvSpPr>
          <p:spPr bwMode="auto">
            <a:xfrm>
              <a:off x="9118600" y="13309600"/>
              <a:ext cx="11113" cy="409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9" name="AutoShape 254"/>
            <p:cNvSpPr>
              <a:spLocks/>
            </p:cNvSpPr>
            <p:nvPr/>
          </p:nvSpPr>
          <p:spPr bwMode="auto">
            <a:xfrm>
              <a:off x="9017000" y="9245600"/>
              <a:ext cx="11113" cy="4471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0" name="AutoShape 255"/>
            <p:cNvSpPr>
              <a:spLocks/>
            </p:cNvSpPr>
            <p:nvPr/>
          </p:nvSpPr>
          <p:spPr bwMode="auto">
            <a:xfrm>
              <a:off x="8953500" y="8724900"/>
              <a:ext cx="11113" cy="4995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1" name="AutoShape 256"/>
            <p:cNvSpPr>
              <a:spLocks/>
            </p:cNvSpPr>
            <p:nvPr/>
          </p:nvSpPr>
          <p:spPr bwMode="auto">
            <a:xfrm>
              <a:off x="8902700" y="8801100"/>
              <a:ext cx="11113" cy="4910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2" name="AutoShape 257"/>
            <p:cNvSpPr>
              <a:spLocks/>
            </p:cNvSpPr>
            <p:nvPr/>
          </p:nvSpPr>
          <p:spPr bwMode="auto">
            <a:xfrm>
              <a:off x="8864600" y="9779000"/>
              <a:ext cx="11113" cy="3937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3" name="AutoShape 258"/>
            <p:cNvSpPr>
              <a:spLocks/>
            </p:cNvSpPr>
            <p:nvPr/>
          </p:nvSpPr>
          <p:spPr bwMode="auto">
            <a:xfrm>
              <a:off x="8801100" y="10579100"/>
              <a:ext cx="11113" cy="3140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4" name="AutoShape 259"/>
            <p:cNvSpPr>
              <a:spLocks/>
            </p:cNvSpPr>
            <p:nvPr/>
          </p:nvSpPr>
          <p:spPr bwMode="auto">
            <a:xfrm>
              <a:off x="8801100" y="12355513"/>
              <a:ext cx="11113" cy="136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5" name="AutoShape 260"/>
            <p:cNvSpPr>
              <a:spLocks/>
            </p:cNvSpPr>
            <p:nvPr/>
          </p:nvSpPr>
          <p:spPr bwMode="auto">
            <a:xfrm>
              <a:off x="8699500" y="9728200"/>
              <a:ext cx="11113" cy="398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6" name="AutoShape 261"/>
            <p:cNvSpPr>
              <a:spLocks/>
            </p:cNvSpPr>
            <p:nvPr/>
          </p:nvSpPr>
          <p:spPr bwMode="auto">
            <a:xfrm>
              <a:off x="8648700" y="9486900"/>
              <a:ext cx="11113" cy="42306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7" name="AutoShape 262"/>
            <p:cNvSpPr>
              <a:spLocks/>
            </p:cNvSpPr>
            <p:nvPr/>
          </p:nvSpPr>
          <p:spPr bwMode="auto">
            <a:xfrm>
              <a:off x="8610600" y="10909300"/>
              <a:ext cx="11113" cy="280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8" name="AutoShape 263"/>
            <p:cNvSpPr>
              <a:spLocks/>
            </p:cNvSpPr>
            <p:nvPr/>
          </p:nvSpPr>
          <p:spPr bwMode="auto">
            <a:xfrm>
              <a:off x="8585200" y="10439400"/>
              <a:ext cx="11113" cy="3271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9" name="AutoShape 264"/>
            <p:cNvSpPr>
              <a:spLocks/>
            </p:cNvSpPr>
            <p:nvPr/>
          </p:nvSpPr>
          <p:spPr bwMode="auto">
            <a:xfrm>
              <a:off x="8445500" y="11595100"/>
              <a:ext cx="11113" cy="211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0" name="AutoShape 265"/>
            <p:cNvSpPr>
              <a:spLocks/>
            </p:cNvSpPr>
            <p:nvPr/>
          </p:nvSpPr>
          <p:spPr bwMode="auto">
            <a:xfrm>
              <a:off x="8382000" y="11112500"/>
              <a:ext cx="11113" cy="260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1" name="AutoShape 266"/>
            <p:cNvSpPr>
              <a:spLocks/>
            </p:cNvSpPr>
            <p:nvPr/>
          </p:nvSpPr>
          <p:spPr bwMode="auto">
            <a:xfrm>
              <a:off x="8318500" y="12419013"/>
              <a:ext cx="11113" cy="13001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2" name="AutoShape 267"/>
            <p:cNvSpPr>
              <a:spLocks/>
            </p:cNvSpPr>
            <p:nvPr/>
          </p:nvSpPr>
          <p:spPr bwMode="auto">
            <a:xfrm>
              <a:off x="8191500" y="13144500"/>
              <a:ext cx="11113" cy="568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3" name="AutoShape 268"/>
            <p:cNvSpPr>
              <a:spLocks/>
            </p:cNvSpPr>
            <p:nvPr/>
          </p:nvSpPr>
          <p:spPr bwMode="auto">
            <a:xfrm>
              <a:off x="8128000" y="10096500"/>
              <a:ext cx="11113" cy="3616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4" name="AutoShape 269"/>
            <p:cNvSpPr>
              <a:spLocks/>
            </p:cNvSpPr>
            <p:nvPr/>
          </p:nvSpPr>
          <p:spPr bwMode="auto">
            <a:xfrm>
              <a:off x="8051800" y="12001500"/>
              <a:ext cx="11113" cy="1711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5" name="AutoShape 270"/>
            <p:cNvSpPr>
              <a:spLocks/>
            </p:cNvSpPr>
            <p:nvPr/>
          </p:nvSpPr>
          <p:spPr bwMode="auto">
            <a:xfrm>
              <a:off x="8001000" y="9969500"/>
              <a:ext cx="11113" cy="3743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6" name="AutoShape 271"/>
            <p:cNvSpPr>
              <a:spLocks/>
            </p:cNvSpPr>
            <p:nvPr/>
          </p:nvSpPr>
          <p:spPr bwMode="auto">
            <a:xfrm>
              <a:off x="7848600" y="13423900"/>
              <a:ext cx="11113" cy="290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7" name="AutoShape 272"/>
            <p:cNvSpPr>
              <a:spLocks/>
            </p:cNvSpPr>
            <p:nvPr/>
          </p:nvSpPr>
          <p:spPr bwMode="auto">
            <a:xfrm>
              <a:off x="7759700" y="11874500"/>
              <a:ext cx="11113" cy="1836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8" name="AutoShape 273"/>
            <p:cNvSpPr>
              <a:spLocks/>
            </p:cNvSpPr>
            <p:nvPr/>
          </p:nvSpPr>
          <p:spPr bwMode="auto">
            <a:xfrm>
              <a:off x="7747000" y="11480800"/>
              <a:ext cx="11113" cy="2233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9" name="AutoShape 274"/>
            <p:cNvSpPr>
              <a:spLocks/>
            </p:cNvSpPr>
            <p:nvPr/>
          </p:nvSpPr>
          <p:spPr bwMode="auto">
            <a:xfrm>
              <a:off x="7658100" y="10617200"/>
              <a:ext cx="11113" cy="3103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0" name="AutoShape 275"/>
            <p:cNvSpPr>
              <a:spLocks/>
            </p:cNvSpPr>
            <p:nvPr/>
          </p:nvSpPr>
          <p:spPr bwMode="auto">
            <a:xfrm>
              <a:off x="7594600" y="9690100"/>
              <a:ext cx="11113" cy="4029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1" name="AutoShape 276"/>
            <p:cNvSpPr>
              <a:spLocks/>
            </p:cNvSpPr>
            <p:nvPr/>
          </p:nvSpPr>
          <p:spPr bwMode="auto">
            <a:xfrm>
              <a:off x="7543800" y="11925300"/>
              <a:ext cx="11113" cy="1793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2" name="AutoShape 277"/>
            <p:cNvSpPr>
              <a:spLocks/>
            </p:cNvSpPr>
            <p:nvPr/>
          </p:nvSpPr>
          <p:spPr bwMode="auto">
            <a:xfrm>
              <a:off x="7454900" y="12877800"/>
              <a:ext cx="11113" cy="835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3" name="AutoShape 278"/>
            <p:cNvSpPr>
              <a:spLocks/>
            </p:cNvSpPr>
            <p:nvPr/>
          </p:nvSpPr>
          <p:spPr bwMode="auto">
            <a:xfrm>
              <a:off x="7404100" y="10020300"/>
              <a:ext cx="11113" cy="3700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4" name="AutoShape 279"/>
            <p:cNvSpPr>
              <a:spLocks/>
            </p:cNvSpPr>
            <p:nvPr/>
          </p:nvSpPr>
          <p:spPr bwMode="auto">
            <a:xfrm>
              <a:off x="7391400" y="10998200"/>
              <a:ext cx="11113" cy="2709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5" name="AutoShape 280"/>
            <p:cNvSpPr>
              <a:spLocks/>
            </p:cNvSpPr>
            <p:nvPr/>
          </p:nvSpPr>
          <p:spPr bwMode="auto">
            <a:xfrm>
              <a:off x="7353300" y="12103100"/>
              <a:ext cx="11113" cy="1609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6" name="AutoShape 281"/>
            <p:cNvSpPr>
              <a:spLocks/>
            </p:cNvSpPr>
            <p:nvPr/>
          </p:nvSpPr>
          <p:spPr bwMode="auto">
            <a:xfrm>
              <a:off x="7264400" y="13322300"/>
              <a:ext cx="11113" cy="392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7" name="AutoShape 282"/>
            <p:cNvSpPr>
              <a:spLocks/>
            </p:cNvSpPr>
            <p:nvPr/>
          </p:nvSpPr>
          <p:spPr bwMode="auto">
            <a:xfrm>
              <a:off x="7251700" y="11506200"/>
              <a:ext cx="11113" cy="2211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8" name="AutoShape 283"/>
            <p:cNvSpPr>
              <a:spLocks/>
            </p:cNvSpPr>
            <p:nvPr/>
          </p:nvSpPr>
          <p:spPr bwMode="auto">
            <a:xfrm>
              <a:off x="7175500" y="12636500"/>
              <a:ext cx="11113" cy="1074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9" name="AutoShape 284"/>
            <p:cNvSpPr>
              <a:spLocks/>
            </p:cNvSpPr>
            <p:nvPr/>
          </p:nvSpPr>
          <p:spPr bwMode="auto">
            <a:xfrm>
              <a:off x="7150100" y="8851900"/>
              <a:ext cx="11113" cy="4862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0" name="AutoShape 285"/>
            <p:cNvSpPr>
              <a:spLocks/>
            </p:cNvSpPr>
            <p:nvPr/>
          </p:nvSpPr>
          <p:spPr bwMode="auto">
            <a:xfrm>
              <a:off x="7048500" y="10312400"/>
              <a:ext cx="11113" cy="3397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1" name="AutoShape 286"/>
            <p:cNvSpPr>
              <a:spLocks/>
            </p:cNvSpPr>
            <p:nvPr/>
          </p:nvSpPr>
          <p:spPr bwMode="auto">
            <a:xfrm>
              <a:off x="7061200" y="12674600"/>
              <a:ext cx="11113" cy="1041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2" name="AutoShape 287"/>
            <p:cNvSpPr>
              <a:spLocks/>
            </p:cNvSpPr>
            <p:nvPr/>
          </p:nvSpPr>
          <p:spPr bwMode="auto">
            <a:xfrm>
              <a:off x="6997700" y="9994900"/>
              <a:ext cx="11113" cy="3716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3" name="AutoShape 288"/>
            <p:cNvSpPr>
              <a:spLocks/>
            </p:cNvSpPr>
            <p:nvPr/>
          </p:nvSpPr>
          <p:spPr bwMode="auto">
            <a:xfrm>
              <a:off x="6934200" y="10134600"/>
              <a:ext cx="11113" cy="3584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4" name="AutoShape 289"/>
            <p:cNvSpPr>
              <a:spLocks/>
            </p:cNvSpPr>
            <p:nvPr/>
          </p:nvSpPr>
          <p:spPr bwMode="auto">
            <a:xfrm>
              <a:off x="6883400" y="10033000"/>
              <a:ext cx="11113" cy="3676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5" name="AutoShape 290"/>
            <p:cNvSpPr>
              <a:spLocks/>
            </p:cNvSpPr>
            <p:nvPr/>
          </p:nvSpPr>
          <p:spPr bwMode="auto">
            <a:xfrm>
              <a:off x="6819900" y="10058400"/>
              <a:ext cx="11113" cy="3659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6" name="AutoShape 291"/>
            <p:cNvSpPr>
              <a:spLocks/>
            </p:cNvSpPr>
            <p:nvPr/>
          </p:nvSpPr>
          <p:spPr bwMode="auto">
            <a:xfrm>
              <a:off x="6781800" y="9017000"/>
              <a:ext cx="11113" cy="4703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7" name="AutoShape 292"/>
            <p:cNvSpPr>
              <a:spLocks/>
            </p:cNvSpPr>
            <p:nvPr/>
          </p:nvSpPr>
          <p:spPr bwMode="auto">
            <a:xfrm>
              <a:off x="6743700" y="12700000"/>
              <a:ext cx="11113" cy="101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8" name="AutoShape 293"/>
            <p:cNvSpPr>
              <a:spLocks/>
            </p:cNvSpPr>
            <p:nvPr/>
          </p:nvSpPr>
          <p:spPr bwMode="auto">
            <a:xfrm>
              <a:off x="6680200" y="9613900"/>
              <a:ext cx="11113" cy="4100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9" name="AutoShape 294"/>
            <p:cNvSpPr>
              <a:spLocks/>
            </p:cNvSpPr>
            <p:nvPr/>
          </p:nvSpPr>
          <p:spPr bwMode="auto">
            <a:xfrm>
              <a:off x="6629400" y="9588500"/>
              <a:ext cx="11113" cy="4121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0" name="AutoShape 295"/>
            <p:cNvSpPr>
              <a:spLocks/>
            </p:cNvSpPr>
            <p:nvPr/>
          </p:nvSpPr>
          <p:spPr bwMode="auto">
            <a:xfrm>
              <a:off x="6604000" y="9677400"/>
              <a:ext cx="11113" cy="404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1" name="AutoShape 296"/>
            <p:cNvSpPr>
              <a:spLocks/>
            </p:cNvSpPr>
            <p:nvPr/>
          </p:nvSpPr>
          <p:spPr bwMode="auto">
            <a:xfrm>
              <a:off x="6527800" y="8915400"/>
              <a:ext cx="11113" cy="4803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2" name="AutoShape 297"/>
            <p:cNvSpPr>
              <a:spLocks/>
            </p:cNvSpPr>
            <p:nvPr/>
          </p:nvSpPr>
          <p:spPr bwMode="auto">
            <a:xfrm>
              <a:off x="6489700" y="10998200"/>
              <a:ext cx="11113" cy="2722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3" name="AutoShape 298"/>
            <p:cNvSpPr>
              <a:spLocks/>
            </p:cNvSpPr>
            <p:nvPr/>
          </p:nvSpPr>
          <p:spPr bwMode="auto">
            <a:xfrm>
              <a:off x="6400800" y="12876213"/>
              <a:ext cx="11113" cy="8366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4" name="AutoShape 299"/>
            <p:cNvSpPr>
              <a:spLocks/>
            </p:cNvSpPr>
            <p:nvPr/>
          </p:nvSpPr>
          <p:spPr bwMode="auto">
            <a:xfrm>
              <a:off x="6375400" y="12242800"/>
              <a:ext cx="11113" cy="1470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5" name="AutoShape 300"/>
            <p:cNvSpPr>
              <a:spLocks/>
            </p:cNvSpPr>
            <p:nvPr/>
          </p:nvSpPr>
          <p:spPr bwMode="auto">
            <a:xfrm>
              <a:off x="6324600" y="9271000"/>
              <a:ext cx="11113" cy="4440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6" name="AutoShape 301"/>
            <p:cNvSpPr>
              <a:spLocks/>
            </p:cNvSpPr>
            <p:nvPr/>
          </p:nvSpPr>
          <p:spPr bwMode="auto">
            <a:xfrm>
              <a:off x="6286500" y="10896600"/>
              <a:ext cx="11113" cy="2813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7" name="AutoShape 302"/>
            <p:cNvSpPr>
              <a:spLocks/>
            </p:cNvSpPr>
            <p:nvPr/>
          </p:nvSpPr>
          <p:spPr bwMode="auto">
            <a:xfrm>
              <a:off x="6223000" y="12674600"/>
              <a:ext cx="11113" cy="1038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8" name="AutoShape 303"/>
            <p:cNvSpPr>
              <a:spLocks/>
            </p:cNvSpPr>
            <p:nvPr/>
          </p:nvSpPr>
          <p:spPr bwMode="auto">
            <a:xfrm>
              <a:off x="6172200" y="12052300"/>
              <a:ext cx="11113" cy="1660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9" name="AutoShape 304"/>
            <p:cNvSpPr>
              <a:spLocks/>
            </p:cNvSpPr>
            <p:nvPr/>
          </p:nvSpPr>
          <p:spPr bwMode="auto">
            <a:xfrm>
              <a:off x="6159500" y="9677400"/>
              <a:ext cx="11113" cy="4040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0" name="AutoShape 305"/>
            <p:cNvSpPr>
              <a:spLocks/>
            </p:cNvSpPr>
            <p:nvPr/>
          </p:nvSpPr>
          <p:spPr bwMode="auto">
            <a:xfrm>
              <a:off x="6057900" y="11569700"/>
              <a:ext cx="11113" cy="2144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1" name="AutoShape 306"/>
            <p:cNvSpPr>
              <a:spLocks/>
            </p:cNvSpPr>
            <p:nvPr/>
          </p:nvSpPr>
          <p:spPr bwMode="auto">
            <a:xfrm>
              <a:off x="5969000" y="10795000"/>
              <a:ext cx="11113" cy="2917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2" name="AutoShape 307"/>
            <p:cNvSpPr>
              <a:spLocks/>
            </p:cNvSpPr>
            <p:nvPr/>
          </p:nvSpPr>
          <p:spPr bwMode="auto">
            <a:xfrm>
              <a:off x="5930900" y="11341100"/>
              <a:ext cx="11113" cy="2379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3" name="AutoShape 308"/>
            <p:cNvSpPr>
              <a:spLocks/>
            </p:cNvSpPr>
            <p:nvPr/>
          </p:nvSpPr>
          <p:spPr bwMode="auto">
            <a:xfrm>
              <a:off x="5892800" y="9512300"/>
              <a:ext cx="11113" cy="4208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4" name="AutoShape 309"/>
            <p:cNvSpPr>
              <a:spLocks/>
            </p:cNvSpPr>
            <p:nvPr/>
          </p:nvSpPr>
          <p:spPr bwMode="auto">
            <a:xfrm>
              <a:off x="5753100" y="12611100"/>
              <a:ext cx="11113" cy="1103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5" name="AutoShape 310"/>
            <p:cNvSpPr>
              <a:spLocks/>
            </p:cNvSpPr>
            <p:nvPr/>
          </p:nvSpPr>
          <p:spPr bwMode="auto">
            <a:xfrm>
              <a:off x="5753100" y="9232900"/>
              <a:ext cx="11113" cy="4487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6" name="AutoShape 311"/>
            <p:cNvSpPr>
              <a:spLocks/>
            </p:cNvSpPr>
            <p:nvPr/>
          </p:nvSpPr>
          <p:spPr bwMode="auto">
            <a:xfrm>
              <a:off x="5664200" y="9791700"/>
              <a:ext cx="11113" cy="392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7" name="AutoShape 312"/>
            <p:cNvSpPr>
              <a:spLocks/>
            </p:cNvSpPr>
            <p:nvPr/>
          </p:nvSpPr>
          <p:spPr bwMode="auto">
            <a:xfrm>
              <a:off x="5588000" y="10185400"/>
              <a:ext cx="11113" cy="3530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8" name="AutoShape 313"/>
            <p:cNvSpPr>
              <a:spLocks/>
            </p:cNvSpPr>
            <p:nvPr/>
          </p:nvSpPr>
          <p:spPr bwMode="auto">
            <a:xfrm>
              <a:off x="5537200" y="10007600"/>
              <a:ext cx="11113" cy="3713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9" name="AutoShape 314"/>
            <p:cNvSpPr>
              <a:spLocks/>
            </p:cNvSpPr>
            <p:nvPr/>
          </p:nvSpPr>
          <p:spPr bwMode="auto">
            <a:xfrm>
              <a:off x="5473700" y="11341100"/>
              <a:ext cx="11113" cy="2373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0" name="AutoShape 315"/>
            <p:cNvSpPr>
              <a:spLocks/>
            </p:cNvSpPr>
            <p:nvPr/>
          </p:nvSpPr>
          <p:spPr bwMode="auto">
            <a:xfrm>
              <a:off x="5422900" y="12776200"/>
              <a:ext cx="11113" cy="933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1" name="AutoShape 316"/>
            <p:cNvSpPr>
              <a:spLocks/>
            </p:cNvSpPr>
            <p:nvPr/>
          </p:nvSpPr>
          <p:spPr bwMode="auto">
            <a:xfrm>
              <a:off x="5384800" y="9867900"/>
              <a:ext cx="11113" cy="3841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2" name="AutoShape 317"/>
            <p:cNvSpPr>
              <a:spLocks/>
            </p:cNvSpPr>
            <p:nvPr/>
          </p:nvSpPr>
          <p:spPr bwMode="auto">
            <a:xfrm>
              <a:off x="5334000" y="9588500"/>
              <a:ext cx="11113" cy="4124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3" name="AutoShape 318"/>
            <p:cNvSpPr>
              <a:spLocks/>
            </p:cNvSpPr>
            <p:nvPr/>
          </p:nvSpPr>
          <p:spPr bwMode="auto">
            <a:xfrm>
              <a:off x="5295900" y="9105900"/>
              <a:ext cx="11113" cy="4614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4" name="AutoShape 319"/>
            <p:cNvSpPr>
              <a:spLocks/>
            </p:cNvSpPr>
            <p:nvPr/>
          </p:nvSpPr>
          <p:spPr bwMode="auto">
            <a:xfrm>
              <a:off x="5232400" y="11036300"/>
              <a:ext cx="11113" cy="2678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5" name="AutoShape 320"/>
            <p:cNvSpPr>
              <a:spLocks/>
            </p:cNvSpPr>
            <p:nvPr/>
          </p:nvSpPr>
          <p:spPr bwMode="auto">
            <a:xfrm>
              <a:off x="5168900" y="12319000"/>
              <a:ext cx="11113" cy="1397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6" name="AutoShape 321"/>
            <p:cNvSpPr>
              <a:spLocks/>
            </p:cNvSpPr>
            <p:nvPr/>
          </p:nvSpPr>
          <p:spPr bwMode="auto">
            <a:xfrm>
              <a:off x="5105400" y="9740900"/>
              <a:ext cx="11113" cy="3975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7" name="AutoShape 322"/>
            <p:cNvSpPr>
              <a:spLocks/>
            </p:cNvSpPr>
            <p:nvPr/>
          </p:nvSpPr>
          <p:spPr bwMode="auto">
            <a:xfrm>
              <a:off x="5067300" y="9944100"/>
              <a:ext cx="11113" cy="3776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8" name="AutoShape 323"/>
            <p:cNvSpPr>
              <a:spLocks/>
            </p:cNvSpPr>
            <p:nvPr/>
          </p:nvSpPr>
          <p:spPr bwMode="auto">
            <a:xfrm>
              <a:off x="4965700" y="9169400"/>
              <a:ext cx="11113" cy="4543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9" name="AutoShape 324"/>
            <p:cNvSpPr>
              <a:spLocks/>
            </p:cNvSpPr>
            <p:nvPr/>
          </p:nvSpPr>
          <p:spPr bwMode="auto">
            <a:xfrm>
              <a:off x="4940300" y="12052300"/>
              <a:ext cx="11113" cy="1657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0" name="AutoShape 325"/>
            <p:cNvSpPr>
              <a:spLocks/>
            </p:cNvSpPr>
            <p:nvPr/>
          </p:nvSpPr>
          <p:spPr bwMode="auto">
            <a:xfrm>
              <a:off x="4876800" y="10718800"/>
              <a:ext cx="11113" cy="3001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1" name="AutoShape 326"/>
            <p:cNvSpPr>
              <a:spLocks/>
            </p:cNvSpPr>
            <p:nvPr/>
          </p:nvSpPr>
          <p:spPr bwMode="auto">
            <a:xfrm>
              <a:off x="4838700" y="9436100"/>
              <a:ext cx="11113" cy="4281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2" name="AutoShape 327"/>
            <p:cNvSpPr>
              <a:spLocks/>
            </p:cNvSpPr>
            <p:nvPr/>
          </p:nvSpPr>
          <p:spPr bwMode="auto">
            <a:xfrm>
              <a:off x="4813300" y="9105900"/>
              <a:ext cx="11113" cy="46116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3" name="AutoShape 328"/>
            <p:cNvSpPr>
              <a:spLocks/>
            </p:cNvSpPr>
            <p:nvPr/>
          </p:nvSpPr>
          <p:spPr bwMode="auto">
            <a:xfrm>
              <a:off x="4724400" y="10718800"/>
              <a:ext cx="11113" cy="3000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4" name="AutoShape 329"/>
            <p:cNvSpPr>
              <a:spLocks/>
            </p:cNvSpPr>
            <p:nvPr/>
          </p:nvSpPr>
          <p:spPr bwMode="auto">
            <a:xfrm>
              <a:off x="4635500" y="9245600"/>
              <a:ext cx="11113" cy="4471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5" name="AutoShape 330"/>
            <p:cNvSpPr>
              <a:spLocks/>
            </p:cNvSpPr>
            <p:nvPr/>
          </p:nvSpPr>
          <p:spPr bwMode="auto">
            <a:xfrm>
              <a:off x="4610100" y="10248900"/>
              <a:ext cx="11113" cy="3462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6" name="AutoShape 331"/>
            <p:cNvSpPr>
              <a:spLocks/>
            </p:cNvSpPr>
            <p:nvPr/>
          </p:nvSpPr>
          <p:spPr bwMode="auto">
            <a:xfrm>
              <a:off x="4559300" y="10172700"/>
              <a:ext cx="11113" cy="35385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7" name="AutoShape 332"/>
            <p:cNvSpPr>
              <a:spLocks/>
            </p:cNvSpPr>
            <p:nvPr/>
          </p:nvSpPr>
          <p:spPr bwMode="auto">
            <a:xfrm>
              <a:off x="4508500" y="11531600"/>
              <a:ext cx="11113" cy="2187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8" name="AutoShape 333"/>
            <p:cNvSpPr>
              <a:spLocks/>
            </p:cNvSpPr>
            <p:nvPr/>
          </p:nvSpPr>
          <p:spPr bwMode="auto">
            <a:xfrm>
              <a:off x="4432300" y="8712200"/>
              <a:ext cx="11113" cy="4999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49" name="AutoShape 334"/>
            <p:cNvSpPr>
              <a:spLocks/>
            </p:cNvSpPr>
            <p:nvPr/>
          </p:nvSpPr>
          <p:spPr bwMode="auto">
            <a:xfrm>
              <a:off x="4381500" y="13309600"/>
              <a:ext cx="11113" cy="403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0" name="AutoShape 335"/>
            <p:cNvSpPr>
              <a:spLocks/>
            </p:cNvSpPr>
            <p:nvPr/>
          </p:nvSpPr>
          <p:spPr bwMode="auto">
            <a:xfrm>
              <a:off x="4356100" y="10325100"/>
              <a:ext cx="11113" cy="3394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1" name="AutoShape 336"/>
            <p:cNvSpPr>
              <a:spLocks/>
            </p:cNvSpPr>
            <p:nvPr/>
          </p:nvSpPr>
          <p:spPr bwMode="auto">
            <a:xfrm>
              <a:off x="4318000" y="9982200"/>
              <a:ext cx="11113" cy="3730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2" name="AutoShape 337"/>
            <p:cNvSpPr>
              <a:spLocks/>
            </p:cNvSpPr>
            <p:nvPr/>
          </p:nvSpPr>
          <p:spPr bwMode="auto">
            <a:xfrm>
              <a:off x="4178300" y="12446000"/>
              <a:ext cx="11113" cy="1274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3" name="AutoShape 338"/>
            <p:cNvSpPr>
              <a:spLocks/>
            </p:cNvSpPr>
            <p:nvPr/>
          </p:nvSpPr>
          <p:spPr bwMode="auto">
            <a:xfrm>
              <a:off x="4165600" y="9474200"/>
              <a:ext cx="11113" cy="4244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4" name="AutoShape 339"/>
            <p:cNvSpPr>
              <a:spLocks/>
            </p:cNvSpPr>
            <p:nvPr/>
          </p:nvSpPr>
          <p:spPr bwMode="auto">
            <a:xfrm>
              <a:off x="4102100" y="13449300"/>
              <a:ext cx="11113" cy="266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5" name="AutoShape 340"/>
            <p:cNvSpPr>
              <a:spLocks/>
            </p:cNvSpPr>
            <p:nvPr/>
          </p:nvSpPr>
          <p:spPr bwMode="auto">
            <a:xfrm>
              <a:off x="4064000" y="10185400"/>
              <a:ext cx="11113" cy="3530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6" name="AutoShape 341"/>
            <p:cNvSpPr>
              <a:spLocks/>
            </p:cNvSpPr>
            <p:nvPr/>
          </p:nvSpPr>
          <p:spPr bwMode="auto">
            <a:xfrm>
              <a:off x="4013200" y="12636500"/>
              <a:ext cx="11113" cy="1081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7" name="AutoShape 342"/>
            <p:cNvSpPr>
              <a:spLocks/>
            </p:cNvSpPr>
            <p:nvPr/>
          </p:nvSpPr>
          <p:spPr bwMode="auto">
            <a:xfrm>
              <a:off x="3949700" y="9271000"/>
              <a:ext cx="11113" cy="4438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8" name="AutoShape 343"/>
            <p:cNvSpPr>
              <a:spLocks/>
            </p:cNvSpPr>
            <p:nvPr/>
          </p:nvSpPr>
          <p:spPr bwMode="auto">
            <a:xfrm>
              <a:off x="3860800" y="10007600"/>
              <a:ext cx="11113" cy="3709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59" name="AutoShape 344"/>
            <p:cNvSpPr>
              <a:spLocks/>
            </p:cNvSpPr>
            <p:nvPr/>
          </p:nvSpPr>
          <p:spPr bwMode="auto">
            <a:xfrm>
              <a:off x="3797300" y="10807700"/>
              <a:ext cx="11113" cy="2913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0" name="AutoShape 345"/>
            <p:cNvSpPr>
              <a:spLocks/>
            </p:cNvSpPr>
            <p:nvPr/>
          </p:nvSpPr>
          <p:spPr bwMode="auto">
            <a:xfrm>
              <a:off x="3759200" y="10160000"/>
              <a:ext cx="11113" cy="355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1" name="AutoShape 346"/>
            <p:cNvSpPr>
              <a:spLocks/>
            </p:cNvSpPr>
            <p:nvPr/>
          </p:nvSpPr>
          <p:spPr bwMode="auto">
            <a:xfrm>
              <a:off x="3721100" y="10947400"/>
              <a:ext cx="11113" cy="2762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2" name="AutoShape 347"/>
            <p:cNvSpPr>
              <a:spLocks/>
            </p:cNvSpPr>
            <p:nvPr/>
          </p:nvSpPr>
          <p:spPr bwMode="auto">
            <a:xfrm>
              <a:off x="3657600" y="12484100"/>
              <a:ext cx="11113" cy="1236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3" name="AutoShape 348"/>
            <p:cNvSpPr>
              <a:spLocks/>
            </p:cNvSpPr>
            <p:nvPr/>
          </p:nvSpPr>
          <p:spPr bwMode="auto">
            <a:xfrm>
              <a:off x="3632200" y="10960100"/>
              <a:ext cx="11113" cy="2759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4" name="AutoShape 349"/>
            <p:cNvSpPr>
              <a:spLocks/>
            </p:cNvSpPr>
            <p:nvPr/>
          </p:nvSpPr>
          <p:spPr bwMode="auto">
            <a:xfrm>
              <a:off x="3530600" y="10083800"/>
              <a:ext cx="11113" cy="3625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5" name="AutoShape 350"/>
            <p:cNvSpPr>
              <a:spLocks/>
            </p:cNvSpPr>
            <p:nvPr/>
          </p:nvSpPr>
          <p:spPr bwMode="auto">
            <a:xfrm>
              <a:off x="3454400" y="13081000"/>
              <a:ext cx="11113" cy="633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6" name="AutoShape 351"/>
            <p:cNvSpPr>
              <a:spLocks/>
            </p:cNvSpPr>
            <p:nvPr/>
          </p:nvSpPr>
          <p:spPr bwMode="auto">
            <a:xfrm>
              <a:off x="3403600" y="13246100"/>
              <a:ext cx="11113" cy="471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7" name="AutoShape 352"/>
            <p:cNvSpPr>
              <a:spLocks/>
            </p:cNvSpPr>
            <p:nvPr/>
          </p:nvSpPr>
          <p:spPr bwMode="auto">
            <a:xfrm>
              <a:off x="3289300" y="10185400"/>
              <a:ext cx="11113" cy="353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8" name="AutoShape 353"/>
            <p:cNvSpPr>
              <a:spLocks/>
            </p:cNvSpPr>
            <p:nvPr/>
          </p:nvSpPr>
          <p:spPr bwMode="auto">
            <a:xfrm>
              <a:off x="3276600" y="10325100"/>
              <a:ext cx="11113" cy="338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69" name="AutoShape 354"/>
            <p:cNvSpPr>
              <a:spLocks/>
            </p:cNvSpPr>
            <p:nvPr/>
          </p:nvSpPr>
          <p:spPr bwMode="auto">
            <a:xfrm>
              <a:off x="3225800" y="10795000"/>
              <a:ext cx="11113" cy="2919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0" name="AutoShape 355"/>
            <p:cNvSpPr>
              <a:spLocks/>
            </p:cNvSpPr>
            <p:nvPr/>
          </p:nvSpPr>
          <p:spPr bwMode="auto">
            <a:xfrm>
              <a:off x="3187700" y="11290300"/>
              <a:ext cx="11113" cy="2419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1" name="AutoShape 356"/>
            <p:cNvSpPr>
              <a:spLocks/>
            </p:cNvSpPr>
            <p:nvPr/>
          </p:nvSpPr>
          <p:spPr bwMode="auto">
            <a:xfrm>
              <a:off x="3060700" y="11823700"/>
              <a:ext cx="11113" cy="1892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2" name="AutoShape 357"/>
            <p:cNvSpPr>
              <a:spLocks/>
            </p:cNvSpPr>
            <p:nvPr/>
          </p:nvSpPr>
          <p:spPr bwMode="auto">
            <a:xfrm>
              <a:off x="2959100" y="9867900"/>
              <a:ext cx="11113" cy="3841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3" name="AutoShape 358"/>
            <p:cNvSpPr>
              <a:spLocks/>
            </p:cNvSpPr>
            <p:nvPr/>
          </p:nvSpPr>
          <p:spPr bwMode="auto">
            <a:xfrm>
              <a:off x="2908300" y="11569700"/>
              <a:ext cx="11113" cy="2144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4" name="AutoShape 359"/>
            <p:cNvSpPr>
              <a:spLocks/>
            </p:cNvSpPr>
            <p:nvPr/>
          </p:nvSpPr>
          <p:spPr bwMode="auto">
            <a:xfrm>
              <a:off x="2857500" y="12954000"/>
              <a:ext cx="11113" cy="760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5" name="AutoShape 360"/>
            <p:cNvSpPr>
              <a:spLocks/>
            </p:cNvSpPr>
            <p:nvPr/>
          </p:nvSpPr>
          <p:spPr bwMode="auto">
            <a:xfrm>
              <a:off x="2806700" y="12522200"/>
              <a:ext cx="11113" cy="1187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6" name="AutoShape 361"/>
            <p:cNvSpPr>
              <a:spLocks/>
            </p:cNvSpPr>
            <p:nvPr/>
          </p:nvSpPr>
          <p:spPr bwMode="auto">
            <a:xfrm>
              <a:off x="2743200" y="12992100"/>
              <a:ext cx="11113" cy="720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7" name="AutoShape 362"/>
            <p:cNvSpPr>
              <a:spLocks/>
            </p:cNvSpPr>
            <p:nvPr/>
          </p:nvSpPr>
          <p:spPr bwMode="auto">
            <a:xfrm>
              <a:off x="2717800" y="12268200"/>
              <a:ext cx="11113" cy="1450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8" name="AutoShape 363"/>
            <p:cNvSpPr>
              <a:spLocks/>
            </p:cNvSpPr>
            <p:nvPr/>
          </p:nvSpPr>
          <p:spPr bwMode="auto">
            <a:xfrm>
              <a:off x="2679700" y="10248900"/>
              <a:ext cx="11113" cy="3460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79" name="AutoShape 364"/>
            <p:cNvSpPr>
              <a:spLocks/>
            </p:cNvSpPr>
            <p:nvPr/>
          </p:nvSpPr>
          <p:spPr bwMode="auto">
            <a:xfrm>
              <a:off x="2616200" y="9626600"/>
              <a:ext cx="11113" cy="4083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0" name="AutoShape 365"/>
            <p:cNvSpPr>
              <a:spLocks/>
            </p:cNvSpPr>
            <p:nvPr/>
          </p:nvSpPr>
          <p:spPr bwMode="auto">
            <a:xfrm>
              <a:off x="2540000" y="12090400"/>
              <a:ext cx="11113" cy="1628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1" name="AutoShape 366"/>
            <p:cNvSpPr>
              <a:spLocks/>
            </p:cNvSpPr>
            <p:nvPr/>
          </p:nvSpPr>
          <p:spPr bwMode="auto">
            <a:xfrm>
              <a:off x="2476500" y="10210800"/>
              <a:ext cx="11113" cy="3508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2" name="AutoShape 367"/>
            <p:cNvSpPr>
              <a:spLocks/>
            </p:cNvSpPr>
            <p:nvPr/>
          </p:nvSpPr>
          <p:spPr bwMode="auto">
            <a:xfrm>
              <a:off x="2336800" y="12636500"/>
              <a:ext cx="11113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3" name="AutoShape 368"/>
            <p:cNvSpPr>
              <a:spLocks/>
            </p:cNvSpPr>
            <p:nvPr/>
          </p:nvSpPr>
          <p:spPr bwMode="auto">
            <a:xfrm>
              <a:off x="2324100" y="11353800"/>
              <a:ext cx="11113" cy="2363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4" name="AutoShape 369"/>
            <p:cNvSpPr>
              <a:spLocks/>
            </p:cNvSpPr>
            <p:nvPr/>
          </p:nvSpPr>
          <p:spPr bwMode="auto">
            <a:xfrm>
              <a:off x="2247900" y="10147300"/>
              <a:ext cx="11113" cy="3571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5" name="AutoShape 370"/>
            <p:cNvSpPr>
              <a:spLocks/>
            </p:cNvSpPr>
            <p:nvPr/>
          </p:nvSpPr>
          <p:spPr bwMode="auto">
            <a:xfrm>
              <a:off x="2209800" y="10236200"/>
              <a:ext cx="11113" cy="3484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6" name="AutoShape 371"/>
            <p:cNvSpPr>
              <a:spLocks/>
            </p:cNvSpPr>
            <p:nvPr/>
          </p:nvSpPr>
          <p:spPr bwMode="auto">
            <a:xfrm>
              <a:off x="2159000" y="9626600"/>
              <a:ext cx="11113" cy="4087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7" name="AutoShape 372"/>
            <p:cNvSpPr>
              <a:spLocks/>
            </p:cNvSpPr>
            <p:nvPr/>
          </p:nvSpPr>
          <p:spPr bwMode="auto">
            <a:xfrm>
              <a:off x="2133600" y="9791700"/>
              <a:ext cx="11113" cy="3924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8" name="AutoShape 373"/>
            <p:cNvSpPr>
              <a:spLocks/>
            </p:cNvSpPr>
            <p:nvPr/>
          </p:nvSpPr>
          <p:spPr bwMode="auto">
            <a:xfrm>
              <a:off x="2032000" y="10261600"/>
              <a:ext cx="11113" cy="3455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89" name="AutoShape 374"/>
            <p:cNvSpPr>
              <a:spLocks/>
            </p:cNvSpPr>
            <p:nvPr/>
          </p:nvSpPr>
          <p:spPr bwMode="auto">
            <a:xfrm>
              <a:off x="1892300" y="12090400"/>
              <a:ext cx="11113" cy="1624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0" name="AutoShape 375"/>
            <p:cNvSpPr>
              <a:spLocks/>
            </p:cNvSpPr>
            <p:nvPr/>
          </p:nvSpPr>
          <p:spPr bwMode="auto">
            <a:xfrm>
              <a:off x="1841500" y="10922000"/>
              <a:ext cx="11113" cy="2790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1" name="AutoShape 376"/>
            <p:cNvSpPr>
              <a:spLocks/>
            </p:cNvSpPr>
            <p:nvPr/>
          </p:nvSpPr>
          <p:spPr bwMode="auto">
            <a:xfrm>
              <a:off x="1841500" y="12622213"/>
              <a:ext cx="11113" cy="1089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2" name="AutoShape 377"/>
            <p:cNvSpPr>
              <a:spLocks/>
            </p:cNvSpPr>
            <p:nvPr/>
          </p:nvSpPr>
          <p:spPr bwMode="auto">
            <a:xfrm>
              <a:off x="1752600" y="11201400"/>
              <a:ext cx="11113" cy="2513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3" name="AutoShape 378"/>
            <p:cNvSpPr>
              <a:spLocks/>
            </p:cNvSpPr>
            <p:nvPr/>
          </p:nvSpPr>
          <p:spPr bwMode="auto">
            <a:xfrm>
              <a:off x="1701800" y="13360400"/>
              <a:ext cx="11113" cy="349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4" name="AutoShape 379"/>
            <p:cNvSpPr>
              <a:spLocks/>
            </p:cNvSpPr>
            <p:nvPr/>
          </p:nvSpPr>
          <p:spPr bwMode="auto">
            <a:xfrm>
              <a:off x="1651000" y="12750800"/>
              <a:ext cx="11113" cy="960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5" name="AutoShape 380"/>
            <p:cNvSpPr>
              <a:spLocks/>
            </p:cNvSpPr>
            <p:nvPr/>
          </p:nvSpPr>
          <p:spPr bwMode="auto">
            <a:xfrm>
              <a:off x="1651000" y="10934700"/>
              <a:ext cx="11113" cy="2786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6" name="AutoShape 381"/>
            <p:cNvSpPr>
              <a:spLocks/>
            </p:cNvSpPr>
            <p:nvPr/>
          </p:nvSpPr>
          <p:spPr bwMode="auto">
            <a:xfrm>
              <a:off x="1587500" y="12268200"/>
              <a:ext cx="11113" cy="1441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7" name="AutoShape 382"/>
            <p:cNvSpPr>
              <a:spLocks/>
            </p:cNvSpPr>
            <p:nvPr/>
          </p:nvSpPr>
          <p:spPr bwMode="auto">
            <a:xfrm>
              <a:off x="1536700" y="10769600"/>
              <a:ext cx="11113" cy="2944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8" name="AutoShape 383"/>
            <p:cNvSpPr>
              <a:spLocks/>
            </p:cNvSpPr>
            <p:nvPr/>
          </p:nvSpPr>
          <p:spPr bwMode="auto">
            <a:xfrm>
              <a:off x="1460500" y="12814300"/>
              <a:ext cx="11113" cy="901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99" name="AutoShape 384"/>
            <p:cNvSpPr>
              <a:spLocks/>
            </p:cNvSpPr>
            <p:nvPr/>
          </p:nvSpPr>
          <p:spPr bwMode="auto">
            <a:xfrm>
              <a:off x="1409700" y="11150600"/>
              <a:ext cx="11113" cy="2560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0" name="AutoShape 385"/>
            <p:cNvSpPr>
              <a:spLocks/>
            </p:cNvSpPr>
            <p:nvPr/>
          </p:nvSpPr>
          <p:spPr bwMode="auto">
            <a:xfrm>
              <a:off x="1371600" y="13271500"/>
              <a:ext cx="11113" cy="439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1" name="AutoShape 386"/>
            <p:cNvSpPr>
              <a:spLocks/>
            </p:cNvSpPr>
            <p:nvPr/>
          </p:nvSpPr>
          <p:spPr bwMode="auto">
            <a:xfrm>
              <a:off x="1308100" y="12293600"/>
              <a:ext cx="11113" cy="1427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2" name="AutoShape 387"/>
            <p:cNvSpPr>
              <a:spLocks/>
            </p:cNvSpPr>
            <p:nvPr/>
          </p:nvSpPr>
          <p:spPr bwMode="auto">
            <a:xfrm>
              <a:off x="1257300" y="11303000"/>
              <a:ext cx="11113" cy="2406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3" name="AutoShape 388"/>
            <p:cNvSpPr>
              <a:spLocks/>
            </p:cNvSpPr>
            <p:nvPr/>
          </p:nvSpPr>
          <p:spPr bwMode="auto">
            <a:xfrm>
              <a:off x="1244600" y="10985500"/>
              <a:ext cx="11113" cy="272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4" name="AutoShape 389"/>
            <p:cNvSpPr>
              <a:spLocks/>
            </p:cNvSpPr>
            <p:nvPr/>
          </p:nvSpPr>
          <p:spPr bwMode="auto">
            <a:xfrm>
              <a:off x="1092200" y="11430000"/>
              <a:ext cx="11113" cy="2290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5" name="AutoShape 390"/>
            <p:cNvSpPr>
              <a:spLocks/>
            </p:cNvSpPr>
            <p:nvPr/>
          </p:nvSpPr>
          <p:spPr bwMode="auto">
            <a:xfrm>
              <a:off x="990600" y="11226800"/>
              <a:ext cx="11113" cy="2486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6" name="AutoShape 391"/>
            <p:cNvSpPr>
              <a:spLocks/>
            </p:cNvSpPr>
            <p:nvPr/>
          </p:nvSpPr>
          <p:spPr bwMode="auto">
            <a:xfrm>
              <a:off x="901700" y="9982200"/>
              <a:ext cx="11113" cy="3729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7" name="AutoShape 392"/>
            <p:cNvSpPr>
              <a:spLocks/>
            </p:cNvSpPr>
            <p:nvPr/>
          </p:nvSpPr>
          <p:spPr bwMode="auto">
            <a:xfrm>
              <a:off x="889000" y="9804400"/>
              <a:ext cx="11113" cy="3911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8" name="AutoShape 393"/>
            <p:cNvSpPr>
              <a:spLocks/>
            </p:cNvSpPr>
            <p:nvPr/>
          </p:nvSpPr>
          <p:spPr bwMode="auto">
            <a:xfrm>
              <a:off x="838200" y="13436600"/>
              <a:ext cx="11113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9" name="AutoShape 394"/>
            <p:cNvSpPr>
              <a:spLocks/>
            </p:cNvSpPr>
            <p:nvPr/>
          </p:nvSpPr>
          <p:spPr bwMode="auto">
            <a:xfrm>
              <a:off x="736600" y="10185400"/>
              <a:ext cx="11113" cy="353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0" name="AutoShape 395"/>
            <p:cNvSpPr>
              <a:spLocks/>
            </p:cNvSpPr>
            <p:nvPr/>
          </p:nvSpPr>
          <p:spPr bwMode="auto">
            <a:xfrm>
              <a:off x="698500" y="12395200"/>
              <a:ext cx="11113" cy="1322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1" name="AutoShape 396"/>
            <p:cNvSpPr>
              <a:spLocks/>
            </p:cNvSpPr>
            <p:nvPr/>
          </p:nvSpPr>
          <p:spPr bwMode="auto">
            <a:xfrm>
              <a:off x="635000" y="10629900"/>
              <a:ext cx="11113" cy="3082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2" name="AutoShape 397"/>
            <p:cNvSpPr>
              <a:spLocks/>
            </p:cNvSpPr>
            <p:nvPr/>
          </p:nvSpPr>
          <p:spPr bwMode="auto">
            <a:xfrm>
              <a:off x="546100" y="11557000"/>
              <a:ext cx="11113" cy="2155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3" name="AutoShape 398"/>
            <p:cNvSpPr>
              <a:spLocks/>
            </p:cNvSpPr>
            <p:nvPr/>
          </p:nvSpPr>
          <p:spPr bwMode="auto">
            <a:xfrm>
              <a:off x="482600" y="11976100"/>
              <a:ext cx="11113" cy="1735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4" name="AutoShape 399"/>
            <p:cNvSpPr>
              <a:spLocks/>
            </p:cNvSpPr>
            <p:nvPr/>
          </p:nvSpPr>
          <p:spPr bwMode="auto">
            <a:xfrm>
              <a:off x="444500" y="9766300"/>
              <a:ext cx="11113" cy="394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5" name="AutoShape 400"/>
            <p:cNvSpPr>
              <a:spLocks/>
            </p:cNvSpPr>
            <p:nvPr/>
          </p:nvSpPr>
          <p:spPr bwMode="auto">
            <a:xfrm>
              <a:off x="279400" y="11531600"/>
              <a:ext cx="11113" cy="2181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6" name="AutoShape 401"/>
            <p:cNvSpPr>
              <a:spLocks/>
            </p:cNvSpPr>
            <p:nvPr/>
          </p:nvSpPr>
          <p:spPr bwMode="auto">
            <a:xfrm>
              <a:off x="241300" y="10731500"/>
              <a:ext cx="11113" cy="2989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7" name="AutoShape 402"/>
            <p:cNvSpPr>
              <a:spLocks/>
            </p:cNvSpPr>
            <p:nvPr/>
          </p:nvSpPr>
          <p:spPr bwMode="auto">
            <a:xfrm>
              <a:off x="177800" y="13614400"/>
              <a:ext cx="11113" cy="100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8" name="AutoShape 403"/>
            <p:cNvSpPr>
              <a:spLocks/>
            </p:cNvSpPr>
            <p:nvPr/>
          </p:nvSpPr>
          <p:spPr bwMode="auto">
            <a:xfrm>
              <a:off x="152400" y="10502900"/>
              <a:ext cx="11113" cy="3213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19" name="AutoShape 404"/>
            <p:cNvSpPr>
              <a:spLocks/>
            </p:cNvSpPr>
            <p:nvPr/>
          </p:nvSpPr>
          <p:spPr bwMode="auto">
            <a:xfrm>
              <a:off x="100013" y="12001500"/>
              <a:ext cx="12700" cy="1719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0" name="AutoShape 405"/>
            <p:cNvSpPr>
              <a:spLocks/>
            </p:cNvSpPr>
            <p:nvPr/>
          </p:nvSpPr>
          <p:spPr bwMode="auto">
            <a:xfrm>
              <a:off x="11113" y="11112500"/>
              <a:ext cx="12700" cy="259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421" name="Text Placeholder 42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0727442" y="4280514"/>
            <a:ext cx="1539964" cy="173311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422" name="Content Placeholder 5"/>
          <p:cNvSpPr>
            <a:spLocks noGrp="1"/>
          </p:cNvSpPr>
          <p:nvPr>
            <p:ph sz="quarter" idx="4"/>
          </p:nvPr>
        </p:nvSpPr>
        <p:spPr>
          <a:xfrm>
            <a:off x="3823156" y="4067582"/>
            <a:ext cx="4681049" cy="1042581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366022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73C0422-8C52-4F0C-AF12-2E6BFA1346E1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26674" y="1687163"/>
            <a:ext cx="7813113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62031" algn="l"/>
                <a:tab pos="1865265" algn="l"/>
              </a:tabLst>
              <a:defRPr sz="50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594" y="4504645"/>
            <a:ext cx="4779045" cy="84497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50562" y="5221567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82707" y="993948"/>
            <a:ext cx="10833012" cy="4869656"/>
            <a:chOff x="1765300" y="1981200"/>
            <a:chExt cx="21664613" cy="9739313"/>
          </a:xfrm>
        </p:grpSpPr>
        <p:sp>
          <p:nvSpPr>
            <p:cNvPr id="48" name="AutoShape 1"/>
            <p:cNvSpPr>
              <a:spLocks/>
            </p:cNvSpPr>
            <p:nvPr/>
          </p:nvSpPr>
          <p:spPr bwMode="auto">
            <a:xfrm>
              <a:off x="17653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9" name="AutoShape 2"/>
            <p:cNvSpPr>
              <a:spLocks/>
            </p:cNvSpPr>
            <p:nvPr/>
          </p:nvSpPr>
          <p:spPr bwMode="auto">
            <a:xfrm>
              <a:off x="2197100" y="81915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4" y="21600"/>
                    <a:pt x="0" y="16764"/>
                    <a:pt x="0" y="10799"/>
                  </a:cubicBezTo>
                  <a:cubicBezTo>
                    <a:pt x="0" y="4836"/>
                    <a:pt x="4834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0" name="AutoShape 3"/>
            <p:cNvSpPr>
              <a:spLocks/>
            </p:cNvSpPr>
            <p:nvPr/>
          </p:nvSpPr>
          <p:spPr bwMode="auto">
            <a:xfrm>
              <a:off x="43307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1" name="AutoShape 4"/>
            <p:cNvSpPr>
              <a:spLocks/>
            </p:cNvSpPr>
            <p:nvPr/>
          </p:nvSpPr>
          <p:spPr bwMode="auto">
            <a:xfrm>
              <a:off x="4330700" y="50927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2" name="AutoShape 5"/>
            <p:cNvSpPr>
              <a:spLocks/>
            </p:cNvSpPr>
            <p:nvPr/>
          </p:nvSpPr>
          <p:spPr bwMode="auto">
            <a:xfrm>
              <a:off x="4330700" y="81915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3" name="AutoShape 6"/>
            <p:cNvSpPr>
              <a:spLocks/>
            </p:cNvSpPr>
            <p:nvPr/>
          </p:nvSpPr>
          <p:spPr bwMode="auto">
            <a:xfrm>
              <a:off x="43307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auto">
            <a:xfrm>
              <a:off x="98425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auto">
            <a:xfrm>
              <a:off x="15544800" y="81915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auto">
            <a:xfrm>
              <a:off x="146558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7" name="AutoShape 10"/>
            <p:cNvSpPr>
              <a:spLocks/>
            </p:cNvSpPr>
            <p:nvPr/>
          </p:nvSpPr>
          <p:spPr bwMode="auto">
            <a:xfrm>
              <a:off x="155194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15354300" y="50927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8" name="AutoShape 21"/>
            <p:cNvSpPr>
              <a:spLocks/>
            </p:cNvSpPr>
            <p:nvPr/>
          </p:nvSpPr>
          <p:spPr bwMode="auto">
            <a:xfrm>
              <a:off x="217424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9" name="AutoShape 22"/>
            <p:cNvSpPr>
              <a:spLocks/>
            </p:cNvSpPr>
            <p:nvPr/>
          </p:nvSpPr>
          <p:spPr bwMode="auto">
            <a:xfrm>
              <a:off x="173228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0" name="AutoShape 23"/>
            <p:cNvSpPr>
              <a:spLocks/>
            </p:cNvSpPr>
            <p:nvPr/>
          </p:nvSpPr>
          <p:spPr bwMode="auto">
            <a:xfrm>
              <a:off x="15506700" y="50927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3" name="AutoShape 26"/>
            <p:cNvSpPr>
              <a:spLocks/>
            </p:cNvSpPr>
            <p:nvPr/>
          </p:nvSpPr>
          <p:spPr bwMode="auto">
            <a:xfrm>
              <a:off x="22479000" y="50927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4" name="AutoShape 27"/>
            <p:cNvSpPr>
              <a:spLocks/>
            </p:cNvSpPr>
            <p:nvPr/>
          </p:nvSpPr>
          <p:spPr bwMode="auto">
            <a:xfrm>
              <a:off x="17487900" y="81915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5" name="AutoShape 28"/>
            <p:cNvSpPr>
              <a:spLocks/>
            </p:cNvSpPr>
            <p:nvPr/>
          </p:nvSpPr>
          <p:spPr bwMode="auto">
            <a:xfrm>
              <a:off x="181483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6" name="AutoShape 29"/>
            <p:cNvSpPr>
              <a:spLocks/>
            </p:cNvSpPr>
            <p:nvPr/>
          </p:nvSpPr>
          <p:spPr bwMode="auto">
            <a:xfrm>
              <a:off x="229997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10175655" y="6341888"/>
            <a:ext cx="1540064" cy="173299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tx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4180594" y="5349622"/>
            <a:ext cx="4779045" cy="1042581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6124310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478" y="993075"/>
            <a:ext cx="7154116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62031" algn="l"/>
                <a:tab pos="1865265" algn="l"/>
              </a:tabLst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1421" y="3817067"/>
            <a:ext cx="5200057" cy="808908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9478" y="5572800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96853" y="11908"/>
            <a:ext cx="3295864" cy="6619081"/>
            <a:chOff x="16992600" y="23813"/>
            <a:chExt cx="6591300" cy="13238162"/>
          </a:xfrm>
          <a:solidFill>
            <a:schemeClr val="bg1"/>
          </a:solidFill>
        </p:grpSpPr>
        <p:sp>
          <p:nvSpPr>
            <p:cNvPr id="48" name="AutoShape 1"/>
            <p:cNvSpPr>
              <a:spLocks/>
            </p:cNvSpPr>
            <p:nvPr/>
          </p:nvSpPr>
          <p:spPr bwMode="auto">
            <a:xfrm>
              <a:off x="21844000" y="1320800"/>
              <a:ext cx="58738" cy="179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9" name="AutoShape 2"/>
            <p:cNvSpPr>
              <a:spLocks/>
            </p:cNvSpPr>
            <p:nvPr/>
          </p:nvSpPr>
          <p:spPr bwMode="auto">
            <a:xfrm>
              <a:off x="16992600" y="12001500"/>
              <a:ext cx="122238" cy="369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0" name="AutoShape 3"/>
            <p:cNvSpPr>
              <a:spLocks/>
            </p:cNvSpPr>
            <p:nvPr/>
          </p:nvSpPr>
          <p:spPr bwMode="auto">
            <a:xfrm>
              <a:off x="18630900" y="125222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1" name="AutoShape 4"/>
            <p:cNvSpPr>
              <a:spLocks/>
            </p:cNvSpPr>
            <p:nvPr/>
          </p:nvSpPr>
          <p:spPr bwMode="auto">
            <a:xfrm>
              <a:off x="20231100" y="117475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2" name="AutoShape 5"/>
            <p:cNvSpPr>
              <a:spLocks/>
            </p:cNvSpPr>
            <p:nvPr/>
          </p:nvSpPr>
          <p:spPr bwMode="auto">
            <a:xfrm>
              <a:off x="21844000" y="128016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3" name="AutoShape 6"/>
            <p:cNvSpPr>
              <a:spLocks/>
            </p:cNvSpPr>
            <p:nvPr/>
          </p:nvSpPr>
          <p:spPr bwMode="auto">
            <a:xfrm>
              <a:off x="18516600" y="3530600"/>
              <a:ext cx="293688" cy="587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auto">
            <a:xfrm>
              <a:off x="23456900" y="63500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auto">
            <a:xfrm>
              <a:off x="18491200" y="10363200"/>
              <a:ext cx="328613" cy="989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auto">
            <a:xfrm>
              <a:off x="18630900" y="19304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7" name="AutoShape 10"/>
            <p:cNvSpPr>
              <a:spLocks/>
            </p:cNvSpPr>
            <p:nvPr/>
          </p:nvSpPr>
          <p:spPr bwMode="auto">
            <a:xfrm>
              <a:off x="18630900" y="77724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20231100" y="11493500"/>
              <a:ext cx="65088" cy="131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9" name="AutoShape 12"/>
            <p:cNvSpPr>
              <a:spLocks/>
            </p:cNvSpPr>
            <p:nvPr/>
          </p:nvSpPr>
          <p:spPr bwMode="auto">
            <a:xfrm>
              <a:off x="21844000" y="13068300"/>
              <a:ext cx="63500" cy="193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0" name="AutoShape 13"/>
            <p:cNvSpPr>
              <a:spLocks/>
            </p:cNvSpPr>
            <p:nvPr/>
          </p:nvSpPr>
          <p:spPr bwMode="auto">
            <a:xfrm>
              <a:off x="17018000" y="118110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1" name="AutoShape 14"/>
            <p:cNvSpPr>
              <a:spLocks/>
            </p:cNvSpPr>
            <p:nvPr/>
          </p:nvSpPr>
          <p:spPr bwMode="auto">
            <a:xfrm>
              <a:off x="21844000" y="6985000"/>
              <a:ext cx="61913" cy="185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2" name="AutoShape 15"/>
            <p:cNvSpPr>
              <a:spLocks/>
            </p:cNvSpPr>
            <p:nvPr/>
          </p:nvSpPr>
          <p:spPr bwMode="auto">
            <a:xfrm>
              <a:off x="17018000" y="6705600"/>
              <a:ext cx="60325" cy="60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3" name="AutoShape 16"/>
            <p:cNvSpPr>
              <a:spLocks/>
            </p:cNvSpPr>
            <p:nvPr/>
          </p:nvSpPr>
          <p:spPr bwMode="auto">
            <a:xfrm>
              <a:off x="20231100" y="9575800"/>
              <a:ext cx="61913" cy="125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4" name="AutoShape 17"/>
            <p:cNvSpPr>
              <a:spLocks/>
            </p:cNvSpPr>
            <p:nvPr/>
          </p:nvSpPr>
          <p:spPr bwMode="auto">
            <a:xfrm>
              <a:off x="17018000" y="11049000"/>
              <a:ext cx="60325" cy="60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5" name="AutoShape 18"/>
            <p:cNvSpPr>
              <a:spLocks/>
            </p:cNvSpPr>
            <p:nvPr/>
          </p:nvSpPr>
          <p:spPr bwMode="auto">
            <a:xfrm>
              <a:off x="18630900" y="119380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6" name="AutoShape 19"/>
            <p:cNvSpPr>
              <a:spLocks/>
            </p:cNvSpPr>
            <p:nvPr/>
          </p:nvSpPr>
          <p:spPr bwMode="auto">
            <a:xfrm>
              <a:off x="21844000" y="111252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7" name="AutoShape 20"/>
            <p:cNvSpPr>
              <a:spLocks/>
            </p:cNvSpPr>
            <p:nvPr/>
          </p:nvSpPr>
          <p:spPr bwMode="auto">
            <a:xfrm>
              <a:off x="18630900" y="119761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8" name="AutoShape 21"/>
            <p:cNvSpPr>
              <a:spLocks/>
            </p:cNvSpPr>
            <p:nvPr/>
          </p:nvSpPr>
          <p:spPr bwMode="auto">
            <a:xfrm>
              <a:off x="20231100" y="116713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9" name="AutoShape 22"/>
            <p:cNvSpPr>
              <a:spLocks/>
            </p:cNvSpPr>
            <p:nvPr/>
          </p:nvSpPr>
          <p:spPr bwMode="auto">
            <a:xfrm>
              <a:off x="21844000" y="12939713"/>
              <a:ext cx="58738" cy="177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0" name="AutoShape 23"/>
            <p:cNvSpPr>
              <a:spLocks/>
            </p:cNvSpPr>
            <p:nvPr/>
          </p:nvSpPr>
          <p:spPr bwMode="auto">
            <a:xfrm>
              <a:off x="20231100" y="120015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1" name="AutoShape 24"/>
            <p:cNvSpPr>
              <a:spLocks/>
            </p:cNvSpPr>
            <p:nvPr/>
          </p:nvSpPr>
          <p:spPr bwMode="auto">
            <a:xfrm>
              <a:off x="21780500" y="9080500"/>
              <a:ext cx="174625" cy="349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2" name="AutoShape 25"/>
            <p:cNvSpPr>
              <a:spLocks/>
            </p:cNvSpPr>
            <p:nvPr/>
          </p:nvSpPr>
          <p:spPr bwMode="auto">
            <a:xfrm>
              <a:off x="23456900" y="97663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3" name="AutoShape 26"/>
            <p:cNvSpPr>
              <a:spLocks/>
            </p:cNvSpPr>
            <p:nvPr/>
          </p:nvSpPr>
          <p:spPr bwMode="auto">
            <a:xfrm>
              <a:off x="17018000" y="89408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4" name="AutoShape 27"/>
            <p:cNvSpPr>
              <a:spLocks/>
            </p:cNvSpPr>
            <p:nvPr/>
          </p:nvSpPr>
          <p:spPr bwMode="auto">
            <a:xfrm>
              <a:off x="18630900" y="12915900"/>
              <a:ext cx="57150" cy="174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5" name="AutoShape 28"/>
            <p:cNvSpPr>
              <a:spLocks/>
            </p:cNvSpPr>
            <p:nvPr/>
          </p:nvSpPr>
          <p:spPr bwMode="auto">
            <a:xfrm>
              <a:off x="20180300" y="7416800"/>
              <a:ext cx="166688" cy="1666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6" name="AutoShape 29"/>
            <p:cNvSpPr>
              <a:spLocks/>
            </p:cNvSpPr>
            <p:nvPr/>
          </p:nvSpPr>
          <p:spPr bwMode="auto">
            <a:xfrm>
              <a:off x="21844000" y="74168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7" name="AutoShape 30"/>
            <p:cNvSpPr>
              <a:spLocks/>
            </p:cNvSpPr>
            <p:nvPr/>
          </p:nvSpPr>
          <p:spPr bwMode="auto">
            <a:xfrm>
              <a:off x="23456900" y="89154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8" name="AutoShape 31"/>
            <p:cNvSpPr>
              <a:spLocks/>
            </p:cNvSpPr>
            <p:nvPr/>
          </p:nvSpPr>
          <p:spPr bwMode="auto">
            <a:xfrm>
              <a:off x="17018000" y="94869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9" name="AutoShape 32"/>
            <p:cNvSpPr>
              <a:spLocks/>
            </p:cNvSpPr>
            <p:nvPr/>
          </p:nvSpPr>
          <p:spPr bwMode="auto">
            <a:xfrm>
              <a:off x="20231100" y="48006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0" name="AutoShape 33"/>
            <p:cNvSpPr>
              <a:spLocks/>
            </p:cNvSpPr>
            <p:nvPr/>
          </p:nvSpPr>
          <p:spPr bwMode="auto">
            <a:xfrm>
              <a:off x="21844000" y="81915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1" name="AutoShape 34"/>
            <p:cNvSpPr>
              <a:spLocks/>
            </p:cNvSpPr>
            <p:nvPr/>
          </p:nvSpPr>
          <p:spPr bwMode="auto">
            <a:xfrm>
              <a:off x="23444200" y="12484100"/>
              <a:ext cx="63500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2" name="AutoShape 35"/>
            <p:cNvSpPr>
              <a:spLocks/>
            </p:cNvSpPr>
            <p:nvPr/>
          </p:nvSpPr>
          <p:spPr bwMode="auto">
            <a:xfrm>
              <a:off x="16992600" y="6146800"/>
              <a:ext cx="101600" cy="204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3" name="AutoShape 36"/>
            <p:cNvSpPr>
              <a:spLocks/>
            </p:cNvSpPr>
            <p:nvPr/>
          </p:nvSpPr>
          <p:spPr bwMode="auto">
            <a:xfrm>
              <a:off x="20231100" y="7556500"/>
              <a:ext cx="57150" cy="174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4" name="AutoShape 37"/>
            <p:cNvSpPr>
              <a:spLocks/>
            </p:cNvSpPr>
            <p:nvPr/>
          </p:nvSpPr>
          <p:spPr bwMode="auto">
            <a:xfrm>
              <a:off x="21844000" y="10617200"/>
              <a:ext cx="65088" cy="196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5" name="AutoShape 38"/>
            <p:cNvSpPr>
              <a:spLocks/>
            </p:cNvSpPr>
            <p:nvPr/>
          </p:nvSpPr>
          <p:spPr bwMode="auto">
            <a:xfrm>
              <a:off x="23444200" y="2489200"/>
              <a:ext cx="61913" cy="185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6" name="AutoShape 39"/>
            <p:cNvSpPr>
              <a:spLocks/>
            </p:cNvSpPr>
            <p:nvPr/>
          </p:nvSpPr>
          <p:spPr bwMode="auto">
            <a:xfrm>
              <a:off x="17018000" y="81661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7" name="AutoShape 40"/>
            <p:cNvSpPr>
              <a:spLocks/>
            </p:cNvSpPr>
            <p:nvPr/>
          </p:nvSpPr>
          <p:spPr bwMode="auto">
            <a:xfrm>
              <a:off x="18630900" y="50546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8" name="AutoShape 41"/>
            <p:cNvSpPr>
              <a:spLocks/>
            </p:cNvSpPr>
            <p:nvPr/>
          </p:nvSpPr>
          <p:spPr bwMode="auto">
            <a:xfrm>
              <a:off x="20231100" y="9893300"/>
              <a:ext cx="58738" cy="177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89" name="AutoShape 42"/>
            <p:cNvSpPr>
              <a:spLocks/>
            </p:cNvSpPr>
            <p:nvPr/>
          </p:nvSpPr>
          <p:spPr bwMode="auto">
            <a:xfrm>
              <a:off x="21844000" y="10845800"/>
              <a:ext cx="61913" cy="6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0" name="AutoShape 43"/>
            <p:cNvSpPr>
              <a:spLocks/>
            </p:cNvSpPr>
            <p:nvPr/>
          </p:nvSpPr>
          <p:spPr bwMode="auto">
            <a:xfrm>
              <a:off x="23456900" y="65151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1" name="AutoShape 44"/>
            <p:cNvSpPr>
              <a:spLocks/>
            </p:cNvSpPr>
            <p:nvPr/>
          </p:nvSpPr>
          <p:spPr bwMode="auto">
            <a:xfrm>
              <a:off x="17018000" y="76200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2" name="AutoShape 45"/>
            <p:cNvSpPr>
              <a:spLocks/>
            </p:cNvSpPr>
            <p:nvPr/>
          </p:nvSpPr>
          <p:spPr bwMode="auto">
            <a:xfrm>
              <a:off x="18630900" y="5969000"/>
              <a:ext cx="65088" cy="131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3" name="AutoShape 46"/>
            <p:cNvSpPr>
              <a:spLocks/>
            </p:cNvSpPr>
            <p:nvPr/>
          </p:nvSpPr>
          <p:spPr bwMode="auto">
            <a:xfrm>
              <a:off x="20231100" y="7556500"/>
              <a:ext cx="58738" cy="58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4" name="AutoShape 47"/>
            <p:cNvSpPr>
              <a:spLocks/>
            </p:cNvSpPr>
            <p:nvPr/>
          </p:nvSpPr>
          <p:spPr bwMode="auto">
            <a:xfrm>
              <a:off x="21844000" y="64643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5" name="AutoShape 48"/>
            <p:cNvSpPr>
              <a:spLocks/>
            </p:cNvSpPr>
            <p:nvPr/>
          </p:nvSpPr>
          <p:spPr bwMode="auto">
            <a:xfrm>
              <a:off x="23444200" y="9042400"/>
              <a:ext cx="69850" cy="209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6" name="AutoShape 49"/>
            <p:cNvSpPr>
              <a:spLocks/>
            </p:cNvSpPr>
            <p:nvPr/>
          </p:nvSpPr>
          <p:spPr bwMode="auto">
            <a:xfrm>
              <a:off x="17018000" y="69342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7" name="AutoShape 50"/>
            <p:cNvSpPr>
              <a:spLocks/>
            </p:cNvSpPr>
            <p:nvPr/>
          </p:nvSpPr>
          <p:spPr bwMode="auto">
            <a:xfrm>
              <a:off x="18630900" y="5384800"/>
              <a:ext cx="65088" cy="65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8" name="AutoShape 51"/>
            <p:cNvSpPr>
              <a:spLocks/>
            </p:cNvSpPr>
            <p:nvPr/>
          </p:nvSpPr>
          <p:spPr bwMode="auto">
            <a:xfrm>
              <a:off x="20231100" y="3543300"/>
              <a:ext cx="58738" cy="119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99" name="AutoShape 52"/>
            <p:cNvSpPr>
              <a:spLocks/>
            </p:cNvSpPr>
            <p:nvPr/>
          </p:nvSpPr>
          <p:spPr bwMode="auto">
            <a:xfrm>
              <a:off x="21844000" y="10477500"/>
              <a:ext cx="69850" cy="209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0" name="AutoShape 53"/>
            <p:cNvSpPr>
              <a:spLocks/>
            </p:cNvSpPr>
            <p:nvPr/>
          </p:nvSpPr>
          <p:spPr bwMode="auto">
            <a:xfrm>
              <a:off x="17018000" y="6019800"/>
              <a:ext cx="58738" cy="58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1" name="AutoShape 54"/>
            <p:cNvSpPr>
              <a:spLocks/>
            </p:cNvSpPr>
            <p:nvPr/>
          </p:nvSpPr>
          <p:spPr bwMode="auto">
            <a:xfrm>
              <a:off x="18630900" y="4711700"/>
              <a:ext cx="58738" cy="119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2" name="AutoShape 55"/>
            <p:cNvSpPr>
              <a:spLocks/>
            </p:cNvSpPr>
            <p:nvPr/>
          </p:nvSpPr>
          <p:spPr bwMode="auto">
            <a:xfrm>
              <a:off x="20218400" y="6743700"/>
              <a:ext cx="98425" cy="19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3" name="AutoShape 56"/>
            <p:cNvSpPr>
              <a:spLocks/>
            </p:cNvSpPr>
            <p:nvPr/>
          </p:nvSpPr>
          <p:spPr bwMode="auto">
            <a:xfrm>
              <a:off x="21844000" y="75311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4" name="AutoShape 57"/>
            <p:cNvSpPr>
              <a:spLocks/>
            </p:cNvSpPr>
            <p:nvPr/>
          </p:nvSpPr>
          <p:spPr bwMode="auto">
            <a:xfrm>
              <a:off x="17018000" y="46482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5" name="AutoShape 58"/>
            <p:cNvSpPr>
              <a:spLocks/>
            </p:cNvSpPr>
            <p:nvPr/>
          </p:nvSpPr>
          <p:spPr bwMode="auto">
            <a:xfrm>
              <a:off x="18630900" y="7277100"/>
              <a:ext cx="63500" cy="192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6" name="AutoShape 59"/>
            <p:cNvSpPr>
              <a:spLocks/>
            </p:cNvSpPr>
            <p:nvPr/>
          </p:nvSpPr>
          <p:spPr bwMode="auto">
            <a:xfrm>
              <a:off x="20231100" y="30734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7" name="AutoShape 60"/>
            <p:cNvSpPr>
              <a:spLocks/>
            </p:cNvSpPr>
            <p:nvPr/>
          </p:nvSpPr>
          <p:spPr bwMode="auto">
            <a:xfrm>
              <a:off x="21844000" y="56896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8" name="AutoShape 61"/>
            <p:cNvSpPr>
              <a:spLocks/>
            </p:cNvSpPr>
            <p:nvPr/>
          </p:nvSpPr>
          <p:spPr bwMode="auto">
            <a:xfrm>
              <a:off x="23380700" y="5041900"/>
              <a:ext cx="203200" cy="611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09" name="AutoShape 62"/>
            <p:cNvSpPr>
              <a:spLocks/>
            </p:cNvSpPr>
            <p:nvPr/>
          </p:nvSpPr>
          <p:spPr bwMode="auto">
            <a:xfrm>
              <a:off x="17005300" y="6667500"/>
              <a:ext cx="80963" cy="242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0" name="AutoShape 63"/>
            <p:cNvSpPr>
              <a:spLocks/>
            </p:cNvSpPr>
            <p:nvPr/>
          </p:nvSpPr>
          <p:spPr bwMode="auto">
            <a:xfrm>
              <a:off x="18630900" y="70866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1" name="AutoShape 64"/>
            <p:cNvSpPr>
              <a:spLocks/>
            </p:cNvSpPr>
            <p:nvPr/>
          </p:nvSpPr>
          <p:spPr bwMode="auto">
            <a:xfrm>
              <a:off x="20231100" y="43180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2" name="AutoShape 65"/>
            <p:cNvSpPr>
              <a:spLocks/>
            </p:cNvSpPr>
            <p:nvPr/>
          </p:nvSpPr>
          <p:spPr bwMode="auto">
            <a:xfrm>
              <a:off x="21805900" y="3403600"/>
              <a:ext cx="130175" cy="130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3" name="AutoShape 66"/>
            <p:cNvSpPr>
              <a:spLocks/>
            </p:cNvSpPr>
            <p:nvPr/>
          </p:nvSpPr>
          <p:spPr bwMode="auto">
            <a:xfrm>
              <a:off x="23456900" y="71628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4" name="AutoShape 67"/>
            <p:cNvSpPr>
              <a:spLocks/>
            </p:cNvSpPr>
            <p:nvPr/>
          </p:nvSpPr>
          <p:spPr bwMode="auto">
            <a:xfrm>
              <a:off x="17018000" y="2273300"/>
              <a:ext cx="57150" cy="174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5" name="AutoShape 68"/>
            <p:cNvSpPr>
              <a:spLocks/>
            </p:cNvSpPr>
            <p:nvPr/>
          </p:nvSpPr>
          <p:spPr bwMode="auto">
            <a:xfrm>
              <a:off x="20193000" y="482600"/>
              <a:ext cx="136525" cy="13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6" name="AutoShape 69"/>
            <p:cNvSpPr>
              <a:spLocks/>
            </p:cNvSpPr>
            <p:nvPr/>
          </p:nvSpPr>
          <p:spPr bwMode="auto">
            <a:xfrm>
              <a:off x="21844000" y="23241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7" name="AutoShape 70"/>
            <p:cNvSpPr>
              <a:spLocks/>
            </p:cNvSpPr>
            <p:nvPr/>
          </p:nvSpPr>
          <p:spPr bwMode="auto">
            <a:xfrm>
              <a:off x="23456900" y="22987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8" name="AutoShape 71"/>
            <p:cNvSpPr>
              <a:spLocks/>
            </p:cNvSpPr>
            <p:nvPr/>
          </p:nvSpPr>
          <p:spPr bwMode="auto">
            <a:xfrm>
              <a:off x="20231100" y="16510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19" name="AutoShape 72"/>
            <p:cNvSpPr>
              <a:spLocks/>
            </p:cNvSpPr>
            <p:nvPr/>
          </p:nvSpPr>
          <p:spPr bwMode="auto">
            <a:xfrm>
              <a:off x="21844000" y="54229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0" name="AutoShape 73"/>
            <p:cNvSpPr>
              <a:spLocks/>
            </p:cNvSpPr>
            <p:nvPr/>
          </p:nvSpPr>
          <p:spPr bwMode="auto">
            <a:xfrm>
              <a:off x="23456900" y="30988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1" name="AutoShape 74"/>
            <p:cNvSpPr>
              <a:spLocks/>
            </p:cNvSpPr>
            <p:nvPr/>
          </p:nvSpPr>
          <p:spPr bwMode="auto">
            <a:xfrm>
              <a:off x="16992600" y="2159000"/>
              <a:ext cx="109538" cy="219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2" name="AutoShape 75"/>
            <p:cNvSpPr>
              <a:spLocks/>
            </p:cNvSpPr>
            <p:nvPr/>
          </p:nvSpPr>
          <p:spPr bwMode="auto">
            <a:xfrm>
              <a:off x="18630900" y="4827588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3" name="AutoShape 76"/>
            <p:cNvSpPr>
              <a:spLocks/>
            </p:cNvSpPr>
            <p:nvPr/>
          </p:nvSpPr>
          <p:spPr bwMode="auto">
            <a:xfrm>
              <a:off x="23456900" y="51562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4" name="AutoShape 77"/>
            <p:cNvSpPr>
              <a:spLocks/>
            </p:cNvSpPr>
            <p:nvPr/>
          </p:nvSpPr>
          <p:spPr bwMode="auto">
            <a:xfrm>
              <a:off x="18630900" y="23813"/>
              <a:ext cx="57150" cy="1762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5" name="AutoShape 78"/>
            <p:cNvSpPr>
              <a:spLocks/>
            </p:cNvSpPr>
            <p:nvPr/>
          </p:nvSpPr>
          <p:spPr bwMode="auto">
            <a:xfrm>
              <a:off x="20231100" y="50800"/>
              <a:ext cx="60325" cy="60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26" name="AutoShape 79"/>
            <p:cNvSpPr>
              <a:spLocks/>
            </p:cNvSpPr>
            <p:nvPr/>
          </p:nvSpPr>
          <p:spPr bwMode="auto">
            <a:xfrm>
              <a:off x="23456900" y="9779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127" name="Text Placeholder 42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0553025" y="5133618"/>
            <a:ext cx="1539964" cy="173311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128" name="Content Placeholder 5"/>
          <p:cNvSpPr>
            <a:spLocks noGrp="1"/>
          </p:cNvSpPr>
          <p:nvPr>
            <p:ph sz="quarter" idx="4"/>
          </p:nvPr>
        </p:nvSpPr>
        <p:spPr>
          <a:xfrm>
            <a:off x="1746707" y="4625975"/>
            <a:ext cx="5184771" cy="1042581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1896610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420"/>
          <p:cNvGrpSpPr/>
          <p:nvPr/>
        </p:nvGrpSpPr>
        <p:grpSpPr>
          <a:xfrm>
            <a:off x="831904" y="0"/>
            <a:ext cx="10753632" cy="6198395"/>
            <a:chOff x="1663700" y="0"/>
            <a:chExt cx="21505863" cy="12396788"/>
          </a:xfrm>
          <a:solidFill>
            <a:schemeClr val="bg1"/>
          </a:solidFill>
        </p:grpSpPr>
        <p:sp>
          <p:nvSpPr>
            <p:cNvPr id="422" name="AutoShape 1"/>
            <p:cNvSpPr>
              <a:spLocks/>
            </p:cNvSpPr>
            <p:nvPr/>
          </p:nvSpPr>
          <p:spPr bwMode="auto">
            <a:xfrm>
              <a:off x="23126700" y="114046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3" name="AutoShape 2"/>
            <p:cNvSpPr>
              <a:spLocks/>
            </p:cNvSpPr>
            <p:nvPr/>
          </p:nvSpPr>
          <p:spPr bwMode="auto">
            <a:xfrm>
              <a:off x="23139400" y="3733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4" name="AutoShape 3"/>
            <p:cNvSpPr>
              <a:spLocks/>
            </p:cNvSpPr>
            <p:nvPr/>
          </p:nvSpPr>
          <p:spPr bwMode="auto">
            <a:xfrm>
              <a:off x="22034500" y="0"/>
              <a:ext cx="30163" cy="984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5" name="AutoShape 4"/>
            <p:cNvSpPr>
              <a:spLocks/>
            </p:cNvSpPr>
            <p:nvPr/>
          </p:nvSpPr>
          <p:spPr bwMode="auto">
            <a:xfrm>
              <a:off x="20091400" y="114046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6" name="AutoShape 5"/>
            <p:cNvSpPr>
              <a:spLocks/>
            </p:cNvSpPr>
            <p:nvPr/>
          </p:nvSpPr>
          <p:spPr bwMode="auto">
            <a:xfrm>
              <a:off x="20015200" y="39624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7" name="AutoShape 6"/>
            <p:cNvSpPr>
              <a:spLocks/>
            </p:cNvSpPr>
            <p:nvPr/>
          </p:nvSpPr>
          <p:spPr bwMode="auto">
            <a:xfrm>
              <a:off x="16294100" y="889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8" name="AutoShape 7"/>
            <p:cNvSpPr>
              <a:spLocks/>
            </p:cNvSpPr>
            <p:nvPr/>
          </p:nvSpPr>
          <p:spPr bwMode="auto">
            <a:xfrm>
              <a:off x="17056100" y="113792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29" name="AutoShape 8"/>
            <p:cNvSpPr>
              <a:spLocks/>
            </p:cNvSpPr>
            <p:nvPr/>
          </p:nvSpPr>
          <p:spPr bwMode="auto">
            <a:xfrm>
              <a:off x="16484600" y="3987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0" name="AutoShape 9"/>
            <p:cNvSpPr>
              <a:spLocks/>
            </p:cNvSpPr>
            <p:nvPr/>
          </p:nvSpPr>
          <p:spPr bwMode="auto">
            <a:xfrm>
              <a:off x="17056100" y="2667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1" name="AutoShape 10"/>
            <p:cNvSpPr>
              <a:spLocks/>
            </p:cNvSpPr>
            <p:nvPr/>
          </p:nvSpPr>
          <p:spPr bwMode="auto">
            <a:xfrm>
              <a:off x="14020800" y="114046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2" name="AutoShape 11"/>
            <p:cNvSpPr>
              <a:spLocks/>
            </p:cNvSpPr>
            <p:nvPr/>
          </p:nvSpPr>
          <p:spPr bwMode="auto">
            <a:xfrm>
              <a:off x="14033500" y="3987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3" name="AutoShape 12"/>
            <p:cNvSpPr>
              <a:spLocks/>
            </p:cNvSpPr>
            <p:nvPr/>
          </p:nvSpPr>
          <p:spPr bwMode="auto">
            <a:xfrm>
              <a:off x="13550900" y="2286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4" name="AutoShape 13"/>
            <p:cNvSpPr>
              <a:spLocks/>
            </p:cNvSpPr>
            <p:nvPr/>
          </p:nvSpPr>
          <p:spPr bwMode="auto">
            <a:xfrm>
              <a:off x="10414000" y="114046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5" name="AutoShape 14"/>
            <p:cNvSpPr>
              <a:spLocks/>
            </p:cNvSpPr>
            <p:nvPr/>
          </p:nvSpPr>
          <p:spPr bwMode="auto">
            <a:xfrm>
              <a:off x="10985500" y="37973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6" name="AutoShape 15"/>
            <p:cNvSpPr>
              <a:spLocks/>
            </p:cNvSpPr>
            <p:nvPr/>
          </p:nvSpPr>
          <p:spPr bwMode="auto">
            <a:xfrm>
              <a:off x="10960100" y="1524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7" name="AutoShape 16"/>
            <p:cNvSpPr>
              <a:spLocks/>
            </p:cNvSpPr>
            <p:nvPr/>
          </p:nvSpPr>
          <p:spPr bwMode="auto">
            <a:xfrm>
              <a:off x="4470400" y="113919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8" name="AutoShape 17"/>
            <p:cNvSpPr>
              <a:spLocks/>
            </p:cNvSpPr>
            <p:nvPr/>
          </p:nvSpPr>
          <p:spPr bwMode="auto">
            <a:xfrm>
              <a:off x="7962900" y="3987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39" name="AutoShape 18"/>
            <p:cNvSpPr>
              <a:spLocks/>
            </p:cNvSpPr>
            <p:nvPr/>
          </p:nvSpPr>
          <p:spPr bwMode="auto">
            <a:xfrm>
              <a:off x="7924800" y="0"/>
              <a:ext cx="30163" cy="974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40" name="AutoShape 19"/>
            <p:cNvSpPr>
              <a:spLocks/>
            </p:cNvSpPr>
            <p:nvPr/>
          </p:nvSpPr>
          <p:spPr bwMode="auto">
            <a:xfrm>
              <a:off x="4876800" y="109728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41" name="AutoShape 20"/>
            <p:cNvSpPr>
              <a:spLocks/>
            </p:cNvSpPr>
            <p:nvPr/>
          </p:nvSpPr>
          <p:spPr bwMode="auto">
            <a:xfrm>
              <a:off x="5016500" y="2540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42" name="AutoShape 21"/>
            <p:cNvSpPr>
              <a:spLocks/>
            </p:cNvSpPr>
            <p:nvPr/>
          </p:nvSpPr>
          <p:spPr bwMode="auto">
            <a:xfrm>
              <a:off x="1663700" y="113792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43" name="AutoShape 22"/>
            <p:cNvSpPr>
              <a:spLocks/>
            </p:cNvSpPr>
            <p:nvPr/>
          </p:nvSpPr>
          <p:spPr bwMode="auto">
            <a:xfrm>
              <a:off x="1778000" y="3987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44" name="AutoShape 23"/>
            <p:cNvSpPr>
              <a:spLocks/>
            </p:cNvSpPr>
            <p:nvPr/>
          </p:nvSpPr>
          <p:spPr bwMode="auto">
            <a:xfrm>
              <a:off x="1841500" y="2540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516" y="978573"/>
            <a:ext cx="7813113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62031" algn="l"/>
                <a:tab pos="1865265" algn="l"/>
              </a:tabLst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3155" y="3223714"/>
            <a:ext cx="4434765" cy="77021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42910" y="5223236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32" name="Text Placeholder 42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0553025" y="1988604"/>
            <a:ext cx="1539964" cy="173311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33" name="Content Placeholder 5"/>
          <p:cNvSpPr>
            <a:spLocks noGrp="1"/>
          </p:cNvSpPr>
          <p:nvPr>
            <p:ph sz="quarter" idx="4"/>
          </p:nvPr>
        </p:nvSpPr>
        <p:spPr>
          <a:xfrm>
            <a:off x="3823155" y="3984946"/>
            <a:ext cx="4402048" cy="1042581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9055057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87745" y="2393133"/>
            <a:ext cx="7813113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62031" algn="l"/>
                <a:tab pos="1865265" algn="l"/>
              </a:tabLst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672" y="4857500"/>
            <a:ext cx="4833769" cy="70247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66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2" indent="0" algn="ctr">
              <a:buNone/>
              <a:defRPr sz="1600"/>
            </a:lvl5pPr>
            <a:lvl6pPr marL="2285828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4674" y="695647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99581" y="-367"/>
            <a:ext cx="4690667" cy="6863500"/>
            <a:chOff x="11823700" y="292100"/>
            <a:chExt cx="8980488" cy="13141325"/>
          </a:xfrm>
        </p:grpSpPr>
        <p:sp>
          <p:nvSpPr>
            <p:cNvPr id="48" name="AutoShape 1"/>
            <p:cNvSpPr>
              <a:spLocks/>
            </p:cNvSpPr>
            <p:nvPr/>
          </p:nvSpPr>
          <p:spPr bwMode="auto">
            <a:xfrm>
              <a:off x="15011400" y="11887200"/>
              <a:ext cx="963613" cy="963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9" name="AutoShape 2"/>
            <p:cNvSpPr>
              <a:spLocks/>
            </p:cNvSpPr>
            <p:nvPr/>
          </p:nvSpPr>
          <p:spPr bwMode="auto">
            <a:xfrm>
              <a:off x="18923000" y="5588000"/>
              <a:ext cx="935038" cy="935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0" name="AutoShape 3"/>
            <p:cNvSpPr>
              <a:spLocks/>
            </p:cNvSpPr>
            <p:nvPr/>
          </p:nvSpPr>
          <p:spPr bwMode="auto">
            <a:xfrm>
              <a:off x="16662400" y="2044700"/>
              <a:ext cx="328613" cy="328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1" name="AutoShape 4"/>
            <p:cNvSpPr>
              <a:spLocks/>
            </p:cNvSpPr>
            <p:nvPr/>
          </p:nvSpPr>
          <p:spPr bwMode="auto">
            <a:xfrm>
              <a:off x="11823700" y="4775200"/>
              <a:ext cx="1017588" cy="1017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2" name="AutoShape 5"/>
            <p:cNvSpPr>
              <a:spLocks/>
            </p:cNvSpPr>
            <p:nvPr/>
          </p:nvSpPr>
          <p:spPr bwMode="auto">
            <a:xfrm>
              <a:off x="16878300" y="4610100"/>
              <a:ext cx="1766888" cy="1766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3" name="AutoShape 6"/>
            <p:cNvSpPr>
              <a:spLocks/>
            </p:cNvSpPr>
            <p:nvPr/>
          </p:nvSpPr>
          <p:spPr bwMode="auto">
            <a:xfrm>
              <a:off x="18630900" y="8394700"/>
              <a:ext cx="325438" cy="325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auto">
            <a:xfrm>
              <a:off x="15709900" y="9347200"/>
              <a:ext cx="587375" cy="587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auto">
            <a:xfrm>
              <a:off x="19037300" y="12344400"/>
              <a:ext cx="1766888" cy="1087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07" y="21600"/>
                  </a:moveTo>
                  <a:cubicBezTo>
                    <a:pt x="21497" y="20298"/>
                    <a:pt x="21600" y="18942"/>
                    <a:pt x="21600" y="17546"/>
                  </a:cubicBezTo>
                  <a:cubicBezTo>
                    <a:pt x="21600" y="7856"/>
                    <a:pt x="16765" y="0"/>
                    <a:pt x="10800" y="0"/>
                  </a:cubicBezTo>
                  <a:cubicBezTo>
                    <a:pt x="4835" y="0"/>
                    <a:pt x="0" y="7856"/>
                    <a:pt x="0" y="17546"/>
                  </a:cubicBezTo>
                  <a:cubicBezTo>
                    <a:pt x="0" y="18942"/>
                    <a:pt x="103" y="20298"/>
                    <a:pt x="293" y="21600"/>
                  </a:cubicBezTo>
                  <a:cubicBezTo>
                    <a:pt x="293" y="21600"/>
                    <a:pt x="21307" y="21600"/>
                    <a:pt x="21307" y="21600"/>
                  </a:cubicBezTo>
                  <a:close/>
                  <a:moveTo>
                    <a:pt x="21307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auto">
            <a:xfrm>
              <a:off x="17272000" y="13157200"/>
              <a:ext cx="328613" cy="274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753" y="21600"/>
                  </a:moveTo>
                  <a:cubicBezTo>
                    <a:pt x="20515" y="19305"/>
                    <a:pt x="21600" y="16256"/>
                    <a:pt x="21600" y="12896"/>
                  </a:cubicBezTo>
                  <a:cubicBezTo>
                    <a:pt x="21600" y="5774"/>
                    <a:pt x="16765" y="0"/>
                    <a:pt x="10800" y="0"/>
                  </a:cubicBezTo>
                  <a:cubicBezTo>
                    <a:pt x="4835" y="0"/>
                    <a:pt x="0" y="5774"/>
                    <a:pt x="0" y="12896"/>
                  </a:cubicBezTo>
                  <a:cubicBezTo>
                    <a:pt x="0" y="16256"/>
                    <a:pt x="1085" y="19305"/>
                    <a:pt x="2847" y="21600"/>
                  </a:cubicBezTo>
                  <a:cubicBezTo>
                    <a:pt x="2847" y="21600"/>
                    <a:pt x="18753" y="21600"/>
                    <a:pt x="18753" y="21600"/>
                  </a:cubicBezTo>
                  <a:close/>
                  <a:moveTo>
                    <a:pt x="18753" y="21600"/>
                  </a:move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7" name="AutoShape 10"/>
            <p:cNvSpPr>
              <a:spLocks/>
            </p:cNvSpPr>
            <p:nvPr/>
          </p:nvSpPr>
          <p:spPr bwMode="auto">
            <a:xfrm>
              <a:off x="12901613" y="12852400"/>
              <a:ext cx="965200" cy="581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64" y="21600"/>
                  </a:moveTo>
                  <a:cubicBezTo>
                    <a:pt x="21518" y="20399"/>
                    <a:pt x="21600" y="19155"/>
                    <a:pt x="21600" y="17879"/>
                  </a:cubicBezTo>
                  <a:cubicBezTo>
                    <a:pt x="21600" y="8005"/>
                    <a:pt x="16765" y="0"/>
                    <a:pt x="10800" y="0"/>
                  </a:cubicBezTo>
                  <a:cubicBezTo>
                    <a:pt x="4835" y="0"/>
                    <a:pt x="0" y="8005"/>
                    <a:pt x="0" y="17879"/>
                  </a:cubicBezTo>
                  <a:cubicBezTo>
                    <a:pt x="0" y="19155"/>
                    <a:pt x="82" y="20399"/>
                    <a:pt x="236" y="21600"/>
                  </a:cubicBezTo>
                  <a:cubicBezTo>
                    <a:pt x="236" y="21600"/>
                    <a:pt x="21364" y="21600"/>
                    <a:pt x="21364" y="21600"/>
                  </a:cubicBezTo>
                  <a:close/>
                  <a:moveTo>
                    <a:pt x="21364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14338300" y="292100"/>
              <a:ext cx="587375" cy="434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20" y="0"/>
                  </a:moveTo>
                  <a:cubicBezTo>
                    <a:pt x="479" y="2078"/>
                    <a:pt x="0" y="4462"/>
                    <a:pt x="0" y="6998"/>
                  </a:cubicBezTo>
                  <a:cubicBezTo>
                    <a:pt x="0" y="15062"/>
                    <a:pt x="4835" y="21600"/>
                    <a:pt x="10800" y="21600"/>
                  </a:cubicBezTo>
                  <a:cubicBezTo>
                    <a:pt x="16765" y="21600"/>
                    <a:pt x="21600" y="15062"/>
                    <a:pt x="21600" y="6998"/>
                  </a:cubicBezTo>
                  <a:cubicBezTo>
                    <a:pt x="21600" y="4462"/>
                    <a:pt x="21121" y="2078"/>
                    <a:pt x="20280" y="0"/>
                  </a:cubicBezTo>
                  <a:cubicBezTo>
                    <a:pt x="20280" y="0"/>
                    <a:pt x="1320" y="0"/>
                    <a:pt x="1320" y="0"/>
                  </a:cubicBezTo>
                  <a:close/>
                  <a:moveTo>
                    <a:pt x="1320" y="0"/>
                  </a:move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9" name="AutoShape 12"/>
            <p:cNvSpPr>
              <a:spLocks/>
            </p:cNvSpPr>
            <p:nvPr/>
          </p:nvSpPr>
          <p:spPr bwMode="auto">
            <a:xfrm>
              <a:off x="16040100" y="292100"/>
              <a:ext cx="963613" cy="785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435" y="0"/>
                  </a:moveTo>
                  <a:cubicBezTo>
                    <a:pt x="913" y="2280"/>
                    <a:pt x="0" y="5193"/>
                    <a:pt x="0" y="8368"/>
                  </a:cubicBezTo>
                  <a:cubicBezTo>
                    <a:pt x="0" y="15676"/>
                    <a:pt x="4835" y="21600"/>
                    <a:pt x="10800" y="21600"/>
                  </a:cubicBezTo>
                  <a:cubicBezTo>
                    <a:pt x="16765" y="21600"/>
                    <a:pt x="21600" y="15676"/>
                    <a:pt x="21600" y="8368"/>
                  </a:cubicBezTo>
                  <a:cubicBezTo>
                    <a:pt x="21600" y="5193"/>
                    <a:pt x="20687" y="2280"/>
                    <a:pt x="19166" y="0"/>
                  </a:cubicBezTo>
                  <a:cubicBezTo>
                    <a:pt x="19166" y="0"/>
                    <a:pt x="2435" y="0"/>
                    <a:pt x="2435" y="0"/>
                  </a:cubicBezTo>
                  <a:close/>
                  <a:moveTo>
                    <a:pt x="243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1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10096057" y="6475241"/>
            <a:ext cx="1540064" cy="173299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94670" y="5559973"/>
            <a:ext cx="4833769" cy="620111"/>
          </a:xfrm>
        </p:spPr>
        <p:txBody>
          <a:bodyPr lIns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2290109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4240" y="533401"/>
            <a:ext cx="10352761" cy="5760244"/>
            <a:chOff x="1168400" y="1066800"/>
            <a:chExt cx="20704175" cy="11520488"/>
          </a:xfrm>
        </p:grpSpPr>
        <p:sp>
          <p:nvSpPr>
            <p:cNvPr id="47" name="AutoShape 1"/>
            <p:cNvSpPr>
              <a:spLocks/>
            </p:cNvSpPr>
            <p:nvPr userDrawn="1"/>
          </p:nvSpPr>
          <p:spPr bwMode="auto">
            <a:xfrm>
              <a:off x="1168400" y="10795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8" name="AutoShape 2"/>
            <p:cNvSpPr>
              <a:spLocks/>
            </p:cNvSpPr>
            <p:nvPr userDrawn="1"/>
          </p:nvSpPr>
          <p:spPr bwMode="auto">
            <a:xfrm>
              <a:off x="19304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9" name="AutoShape 3"/>
            <p:cNvSpPr>
              <a:spLocks/>
            </p:cNvSpPr>
            <p:nvPr userDrawn="1"/>
          </p:nvSpPr>
          <p:spPr bwMode="auto">
            <a:xfrm>
              <a:off x="52451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0" name="AutoShape 4"/>
            <p:cNvSpPr>
              <a:spLocks/>
            </p:cNvSpPr>
            <p:nvPr userDrawn="1"/>
          </p:nvSpPr>
          <p:spPr bwMode="auto">
            <a:xfrm>
              <a:off x="52197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1" name="AutoShape 5"/>
            <p:cNvSpPr>
              <a:spLocks/>
            </p:cNvSpPr>
            <p:nvPr userDrawn="1"/>
          </p:nvSpPr>
          <p:spPr bwMode="auto">
            <a:xfrm>
              <a:off x="100838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2" name="AutoShape 6"/>
            <p:cNvSpPr>
              <a:spLocks/>
            </p:cNvSpPr>
            <p:nvPr userDrawn="1"/>
          </p:nvSpPr>
          <p:spPr bwMode="auto">
            <a:xfrm>
              <a:off x="9321800" y="6273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3" name="AutoShape 7"/>
            <p:cNvSpPr>
              <a:spLocks/>
            </p:cNvSpPr>
            <p:nvPr userDrawn="1"/>
          </p:nvSpPr>
          <p:spPr bwMode="auto">
            <a:xfrm>
              <a:off x="180594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4" name="AutoShape 8"/>
            <p:cNvSpPr>
              <a:spLocks/>
            </p:cNvSpPr>
            <p:nvPr userDrawn="1"/>
          </p:nvSpPr>
          <p:spPr bwMode="auto">
            <a:xfrm>
              <a:off x="133731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5" name="AutoShape 9"/>
            <p:cNvSpPr>
              <a:spLocks/>
            </p:cNvSpPr>
            <p:nvPr userDrawn="1"/>
          </p:nvSpPr>
          <p:spPr bwMode="auto">
            <a:xfrm>
              <a:off x="17513300" y="1624013"/>
              <a:ext cx="41275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6" name="AutoShape 10"/>
            <p:cNvSpPr>
              <a:spLocks/>
            </p:cNvSpPr>
            <p:nvPr userDrawn="1"/>
          </p:nvSpPr>
          <p:spPr bwMode="auto">
            <a:xfrm>
              <a:off x="21831300" y="10922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7" name="AutoShape 11"/>
            <p:cNvSpPr>
              <a:spLocks/>
            </p:cNvSpPr>
            <p:nvPr userDrawn="1"/>
          </p:nvSpPr>
          <p:spPr bwMode="auto">
            <a:xfrm>
              <a:off x="216789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6684" y="1686720"/>
            <a:ext cx="7813113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242981" algn="l"/>
                <a:tab pos="1865265" algn="l"/>
              </a:tabLst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03463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V="1">
            <a:off x="1552490" y="384736"/>
            <a:ext cx="10352761" cy="5912691"/>
            <a:chOff x="1168400" y="602037"/>
            <a:chExt cx="20704175" cy="11825380"/>
          </a:xfrm>
        </p:grpSpPr>
        <p:sp>
          <p:nvSpPr>
            <p:cNvPr id="47" name="AutoShape 1"/>
            <p:cNvSpPr>
              <a:spLocks/>
            </p:cNvSpPr>
            <p:nvPr userDrawn="1"/>
          </p:nvSpPr>
          <p:spPr bwMode="auto">
            <a:xfrm>
              <a:off x="1168400" y="10795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8" name="AutoShape 2"/>
            <p:cNvSpPr>
              <a:spLocks/>
            </p:cNvSpPr>
            <p:nvPr userDrawn="1"/>
          </p:nvSpPr>
          <p:spPr bwMode="auto">
            <a:xfrm>
              <a:off x="1250016" y="6053415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9" name="AutoShape 3"/>
            <p:cNvSpPr>
              <a:spLocks/>
            </p:cNvSpPr>
            <p:nvPr userDrawn="1"/>
          </p:nvSpPr>
          <p:spPr bwMode="auto">
            <a:xfrm>
              <a:off x="52451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0" name="AutoShape 4"/>
            <p:cNvSpPr>
              <a:spLocks/>
            </p:cNvSpPr>
            <p:nvPr userDrawn="1"/>
          </p:nvSpPr>
          <p:spPr bwMode="auto">
            <a:xfrm>
              <a:off x="52197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1" name="AutoShape 5"/>
            <p:cNvSpPr>
              <a:spLocks/>
            </p:cNvSpPr>
            <p:nvPr userDrawn="1"/>
          </p:nvSpPr>
          <p:spPr bwMode="auto">
            <a:xfrm>
              <a:off x="100838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2" name="AutoShape 6"/>
            <p:cNvSpPr>
              <a:spLocks/>
            </p:cNvSpPr>
            <p:nvPr userDrawn="1"/>
          </p:nvSpPr>
          <p:spPr bwMode="auto">
            <a:xfrm>
              <a:off x="9270390" y="5600699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3" name="AutoShape 7"/>
            <p:cNvSpPr>
              <a:spLocks/>
            </p:cNvSpPr>
            <p:nvPr userDrawn="1"/>
          </p:nvSpPr>
          <p:spPr bwMode="auto">
            <a:xfrm>
              <a:off x="180594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4" name="AutoShape 8"/>
            <p:cNvSpPr>
              <a:spLocks/>
            </p:cNvSpPr>
            <p:nvPr userDrawn="1"/>
          </p:nvSpPr>
          <p:spPr bwMode="auto">
            <a:xfrm>
              <a:off x="13399994" y="6113929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5" name="AutoShape 9"/>
            <p:cNvSpPr>
              <a:spLocks/>
            </p:cNvSpPr>
            <p:nvPr userDrawn="1"/>
          </p:nvSpPr>
          <p:spPr bwMode="auto">
            <a:xfrm>
              <a:off x="17513300" y="602037"/>
              <a:ext cx="41275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6" name="AutoShape 10"/>
            <p:cNvSpPr>
              <a:spLocks/>
            </p:cNvSpPr>
            <p:nvPr userDrawn="1"/>
          </p:nvSpPr>
          <p:spPr bwMode="auto">
            <a:xfrm>
              <a:off x="21831300" y="10922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57" name="AutoShape 11"/>
            <p:cNvSpPr>
              <a:spLocks/>
            </p:cNvSpPr>
            <p:nvPr userDrawn="1"/>
          </p:nvSpPr>
          <p:spPr bwMode="auto">
            <a:xfrm>
              <a:off x="17450684" y="5733771"/>
              <a:ext cx="45763" cy="650360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17119" y="4134024"/>
            <a:ext cx="6287589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149322" algn="l"/>
                <a:tab pos="1865265" algn="l"/>
              </a:tabLst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00910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2 column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703408" y="2437777"/>
            <a:ext cx="2687851" cy="268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703242" y="3608060"/>
            <a:ext cx="2687812" cy="2687637"/>
          </a:xfrm>
          <a:prstGeom prst="ellipse">
            <a:avLst/>
          </a:prstGeo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5" y="1205943"/>
            <a:ext cx="7364923" cy="104644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72695" y="2424953"/>
            <a:ext cx="7364923" cy="3462500"/>
          </a:xfrm>
        </p:spPr>
        <p:txBody>
          <a:bodyPr lIns="0" tIns="0" rIns="0" bIns="0" numCol="1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134934" indent="-126997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tabLst/>
              <a:defRPr sz="1600">
                <a:solidFill>
                  <a:schemeClr val="tx1"/>
                </a:solidFill>
              </a:defRPr>
            </a:lvl3pPr>
            <a:lvl4pPr marL="293681" indent="-14287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600">
                <a:solidFill>
                  <a:schemeClr val="tx1"/>
                </a:solidFill>
              </a:defRPr>
            </a:lvl4pPr>
            <a:lvl5pPr marL="452426" indent="-17462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166503" y="12701"/>
            <a:ext cx="2029757" cy="952239"/>
            <a:chOff x="7624877" y="9525"/>
            <a:chExt cx="1522318" cy="714179"/>
          </a:xfrm>
        </p:grpSpPr>
        <p:sp>
          <p:nvSpPr>
            <p:cNvPr id="170" name="AutoShape 7"/>
            <p:cNvSpPr>
              <a:spLocks/>
            </p:cNvSpPr>
            <p:nvPr userDrawn="1"/>
          </p:nvSpPr>
          <p:spPr bwMode="auto">
            <a:xfrm>
              <a:off x="8201177" y="9525"/>
              <a:ext cx="191703" cy="179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2" name="AutoShape 9"/>
            <p:cNvSpPr>
              <a:spLocks/>
            </p:cNvSpPr>
            <p:nvPr userDrawn="1"/>
          </p:nvSpPr>
          <p:spPr bwMode="auto">
            <a:xfrm>
              <a:off x="8010665" y="185737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3" name="AutoShape 10"/>
            <p:cNvSpPr>
              <a:spLocks/>
            </p:cNvSpPr>
            <p:nvPr userDrawn="1"/>
          </p:nvSpPr>
          <p:spPr bwMode="auto">
            <a:xfrm>
              <a:off x="7624877" y="190500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8" name="AutoShape 15"/>
            <p:cNvSpPr>
              <a:spLocks/>
            </p:cNvSpPr>
            <p:nvPr userDrawn="1"/>
          </p:nvSpPr>
          <p:spPr bwMode="auto">
            <a:xfrm>
              <a:off x="8575658" y="531418"/>
              <a:ext cx="191703" cy="1922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3" name="AutoShape 13"/>
            <p:cNvSpPr>
              <a:spLocks/>
            </p:cNvSpPr>
            <p:nvPr userDrawn="1"/>
          </p:nvSpPr>
          <p:spPr bwMode="auto">
            <a:xfrm>
              <a:off x="8955492" y="190500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accent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accent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207"/>
      </p:ext>
    </p:extLst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large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5" y="993916"/>
            <a:ext cx="10465464" cy="47973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2165" y="2370327"/>
            <a:ext cx="7629248" cy="2915117"/>
          </a:xfrm>
        </p:spPr>
        <p:txBody>
          <a:bodyPr lIns="0" tIns="0" rIns="0" bIns="0" numCol="1" spcCol="720000">
            <a:noAutofit/>
          </a:bodyPr>
          <a:lstStyle>
            <a:lvl1pPr marL="239994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tabLst/>
              <a:defRPr sz="1867">
                <a:solidFill>
                  <a:schemeClr val="tx1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charset="0"/>
              <a:buChar char="•"/>
              <a:tabLst/>
              <a:defRPr sz="1867">
                <a:solidFill>
                  <a:schemeClr val="tx1"/>
                </a:solidFill>
              </a:defRPr>
            </a:lvl2pPr>
            <a:lvl3pPr marL="539737" indent="-18255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tabLst/>
              <a:defRPr sz="1867">
                <a:solidFill>
                  <a:schemeClr val="tx1"/>
                </a:solidFill>
              </a:defRPr>
            </a:lvl3pPr>
            <a:lvl4pPr marL="825479" indent="-26193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867">
                <a:solidFill>
                  <a:schemeClr val="tx1"/>
                </a:solidFill>
              </a:defRPr>
            </a:lvl4pPr>
            <a:lvl5pPr marL="825479" indent="-285744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166503" y="12701"/>
            <a:ext cx="2029757" cy="952239"/>
            <a:chOff x="7624877" y="9525"/>
            <a:chExt cx="1522318" cy="714179"/>
          </a:xfrm>
        </p:grpSpPr>
        <p:sp>
          <p:nvSpPr>
            <p:cNvPr id="28" name="AutoShape 7"/>
            <p:cNvSpPr>
              <a:spLocks/>
            </p:cNvSpPr>
            <p:nvPr userDrawn="1"/>
          </p:nvSpPr>
          <p:spPr bwMode="auto">
            <a:xfrm>
              <a:off x="8201177" y="9525"/>
              <a:ext cx="191703" cy="179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" name="AutoShape 9"/>
            <p:cNvSpPr>
              <a:spLocks/>
            </p:cNvSpPr>
            <p:nvPr userDrawn="1"/>
          </p:nvSpPr>
          <p:spPr bwMode="auto">
            <a:xfrm>
              <a:off x="8010665" y="185737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" name="AutoShape 10"/>
            <p:cNvSpPr>
              <a:spLocks/>
            </p:cNvSpPr>
            <p:nvPr userDrawn="1"/>
          </p:nvSpPr>
          <p:spPr bwMode="auto">
            <a:xfrm>
              <a:off x="7624877" y="190500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" name="AutoShape 15"/>
            <p:cNvSpPr>
              <a:spLocks/>
            </p:cNvSpPr>
            <p:nvPr userDrawn="1"/>
          </p:nvSpPr>
          <p:spPr bwMode="auto">
            <a:xfrm>
              <a:off x="8575658" y="531418"/>
              <a:ext cx="191703" cy="1922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" name="AutoShape 13"/>
            <p:cNvSpPr>
              <a:spLocks/>
            </p:cNvSpPr>
            <p:nvPr userDrawn="1"/>
          </p:nvSpPr>
          <p:spPr bwMode="auto">
            <a:xfrm>
              <a:off x="8955492" y="190500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accent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accent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57717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large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5" y="993916"/>
            <a:ext cx="10465464" cy="479733"/>
          </a:xfrm>
          <a:noFill/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2165" y="2370327"/>
            <a:ext cx="7629248" cy="2915117"/>
          </a:xfrm>
        </p:spPr>
        <p:txBody>
          <a:bodyPr lIns="0" tIns="0" rIns="0" bIns="0" numCol="1" spcCol="720000">
            <a:noAutofit/>
          </a:bodyPr>
          <a:lstStyle>
            <a:lvl1pPr marL="239994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tabLst/>
              <a:defRPr sz="1867">
                <a:solidFill>
                  <a:schemeClr val="tx1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charset="0"/>
              <a:buChar char="•"/>
              <a:tabLst/>
              <a:defRPr sz="1867">
                <a:solidFill>
                  <a:schemeClr val="tx1"/>
                </a:solidFill>
              </a:defRPr>
            </a:lvl2pPr>
            <a:lvl3pPr marL="539737" indent="-18255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tabLst/>
              <a:defRPr sz="1867">
                <a:solidFill>
                  <a:schemeClr val="tx1"/>
                </a:solidFill>
              </a:defRPr>
            </a:lvl3pPr>
            <a:lvl4pPr marL="825479" indent="-26193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867">
                <a:solidFill>
                  <a:schemeClr val="tx1"/>
                </a:solidFill>
              </a:defRPr>
            </a:lvl4pPr>
            <a:lvl5pPr marL="825479" indent="-285744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166503" y="12701"/>
            <a:ext cx="2029757" cy="952239"/>
            <a:chOff x="7624877" y="9525"/>
            <a:chExt cx="1522318" cy="714179"/>
          </a:xfrm>
        </p:grpSpPr>
        <p:sp>
          <p:nvSpPr>
            <p:cNvPr id="28" name="AutoShape 7"/>
            <p:cNvSpPr>
              <a:spLocks/>
            </p:cNvSpPr>
            <p:nvPr userDrawn="1"/>
          </p:nvSpPr>
          <p:spPr bwMode="auto">
            <a:xfrm>
              <a:off x="8201177" y="9525"/>
              <a:ext cx="191703" cy="179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" name="AutoShape 9"/>
            <p:cNvSpPr>
              <a:spLocks/>
            </p:cNvSpPr>
            <p:nvPr userDrawn="1"/>
          </p:nvSpPr>
          <p:spPr bwMode="auto">
            <a:xfrm>
              <a:off x="8010665" y="185737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0" name="AutoShape 10"/>
            <p:cNvSpPr>
              <a:spLocks/>
            </p:cNvSpPr>
            <p:nvPr userDrawn="1"/>
          </p:nvSpPr>
          <p:spPr bwMode="auto">
            <a:xfrm>
              <a:off x="7624877" y="190500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1" name="AutoShape 15"/>
            <p:cNvSpPr>
              <a:spLocks/>
            </p:cNvSpPr>
            <p:nvPr userDrawn="1"/>
          </p:nvSpPr>
          <p:spPr bwMode="auto">
            <a:xfrm>
              <a:off x="8575658" y="531418"/>
              <a:ext cx="191703" cy="1922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32" name="AutoShape 13"/>
            <p:cNvSpPr>
              <a:spLocks/>
            </p:cNvSpPr>
            <p:nvPr userDrawn="1"/>
          </p:nvSpPr>
          <p:spPr bwMode="auto">
            <a:xfrm>
              <a:off x="8955492" y="190500"/>
              <a:ext cx="191703" cy="19169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accent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accent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8703408" y="2437777"/>
            <a:ext cx="2687851" cy="26876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703242" y="3608060"/>
            <a:ext cx="2687812" cy="26876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5419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text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42923" y="342900"/>
            <a:ext cx="11491260" cy="2689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4" y="993916"/>
            <a:ext cx="10465465" cy="47973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2695" y="2272554"/>
            <a:ext cx="5224224" cy="307348"/>
          </a:xfrm>
        </p:spPr>
        <p:txBody>
          <a:bodyPr lIns="0" tIns="0" rIns="0" bIns="0" numCol="1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tabLst/>
              <a:defRPr sz="1200"/>
            </a:lvl2pPr>
            <a:lvl3pPr marL="133347" indent="-133347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tabLst/>
              <a:defRPr sz="1200"/>
            </a:lvl3pPr>
            <a:lvl4pPr marL="266693" indent="-11985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200"/>
            </a:lvl4pPr>
            <a:lvl5pPr marL="227006" indent="-9366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72695" y="2579902"/>
            <a:ext cx="7003952" cy="2915117"/>
          </a:xfrm>
        </p:spPr>
        <p:txBody>
          <a:bodyPr lIns="0" tIns="0" rIns="0" bIns="0" numCol="2" spcCol="18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171446" indent="-171446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317492" indent="-134934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tabLst/>
              <a:defRPr sz="1600">
                <a:solidFill>
                  <a:schemeClr val="tx1"/>
                </a:solidFill>
              </a:defRPr>
            </a:lvl3pPr>
            <a:lvl4pPr marL="468300" indent="-15080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600">
                <a:solidFill>
                  <a:schemeClr val="tx1"/>
                </a:solidFill>
              </a:defRPr>
            </a:lvl4pPr>
            <a:lvl5pPr marL="627047" indent="-158747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8005490" y="2635835"/>
            <a:ext cx="3828505" cy="291544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 b="1"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2132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BEC83C-68F9-4A6B-9EE9-4F85E0A54243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text 2 column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AF08338-5A3B-D645-BD24-975EA30FF9BF}"/>
              </a:ext>
            </a:extLst>
          </p:cNvPr>
          <p:cNvSpPr/>
          <p:nvPr/>
        </p:nvSpPr>
        <p:spPr>
          <a:xfrm>
            <a:off x="342923" y="342900"/>
            <a:ext cx="11491260" cy="2689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5" name="Oval 4"/>
          <p:cNvSpPr/>
          <p:nvPr/>
        </p:nvSpPr>
        <p:spPr>
          <a:xfrm>
            <a:off x="8703408" y="2437777"/>
            <a:ext cx="2687851" cy="268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703242" y="3608060"/>
            <a:ext cx="2687812" cy="2687637"/>
          </a:xfrm>
          <a:prstGeom prst="ellipse">
            <a:avLst/>
          </a:prstGeo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5" y="1205943"/>
            <a:ext cx="5224224" cy="104644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72695" y="2424953"/>
            <a:ext cx="7364923" cy="3462500"/>
          </a:xfrm>
        </p:spPr>
        <p:txBody>
          <a:bodyPr lIns="0" tIns="0" rIns="0" bIns="0" numCol="1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134934" indent="-126997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tabLst/>
              <a:defRPr sz="1600">
                <a:solidFill>
                  <a:schemeClr val="tx1"/>
                </a:solidFill>
              </a:defRPr>
            </a:lvl3pPr>
            <a:lvl4pPr marL="293681" indent="-14287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600">
                <a:solidFill>
                  <a:schemeClr val="tx1"/>
                </a:solidFill>
              </a:defRPr>
            </a:lvl4pPr>
            <a:lvl5pPr marL="452426" indent="-174621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8695"/>
      </p:ext>
    </p:extLst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42923" y="342900"/>
            <a:ext cx="11491260" cy="2689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4" y="993917"/>
            <a:ext cx="10465465" cy="55393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591" y="2370327"/>
            <a:ext cx="10926503" cy="2915117"/>
          </a:xfrm>
        </p:spPr>
        <p:txBody>
          <a:bodyPr lIns="0" tIns="0" rIns="0" bIns="0" numCol="1" spcCol="720000">
            <a:noAutofit/>
          </a:bodyPr>
          <a:lstStyle>
            <a:lvl1pPr marL="341303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tabLst/>
              <a:defRPr sz="1867">
                <a:solidFill>
                  <a:schemeClr val="tx1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charset="0"/>
              <a:buChar char="•"/>
              <a:tabLst/>
              <a:defRPr sz="1867">
                <a:solidFill>
                  <a:schemeClr val="tx1"/>
                </a:solidFill>
              </a:defRPr>
            </a:lvl2pPr>
            <a:lvl3pPr marL="539737" indent="-18255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tabLst/>
              <a:defRPr sz="1867">
                <a:solidFill>
                  <a:schemeClr val="tx1"/>
                </a:solidFill>
              </a:defRPr>
            </a:lvl3pPr>
            <a:lvl4pPr marL="825479" indent="-26193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867">
                <a:solidFill>
                  <a:schemeClr val="tx1"/>
                </a:solidFill>
              </a:defRPr>
            </a:lvl4pPr>
            <a:lvl5pPr marL="825479" indent="-285744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32602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5" y="993916"/>
            <a:ext cx="10465464" cy="49033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591" y="2370327"/>
            <a:ext cx="10926503" cy="2915117"/>
          </a:xfrm>
        </p:spPr>
        <p:txBody>
          <a:bodyPr lIns="0" tIns="0" rIns="0" bIns="0" numCol="1" spcCol="720000">
            <a:noAutofit/>
          </a:bodyPr>
          <a:lstStyle>
            <a:lvl1pPr marL="239994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tabLst/>
              <a:defRPr sz="1867">
                <a:solidFill>
                  <a:schemeClr val="tx1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charset="0"/>
              <a:buChar char="•"/>
              <a:tabLst/>
              <a:defRPr sz="1867">
                <a:solidFill>
                  <a:schemeClr val="tx1"/>
                </a:solidFill>
              </a:defRPr>
            </a:lvl2pPr>
            <a:lvl3pPr marL="539737" indent="-18255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tabLst/>
              <a:defRPr sz="1867">
                <a:solidFill>
                  <a:schemeClr val="tx1"/>
                </a:solidFill>
              </a:defRPr>
            </a:lvl3pPr>
            <a:lvl4pPr marL="825479" indent="-26193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867">
                <a:solidFill>
                  <a:schemeClr val="tx1"/>
                </a:solidFill>
              </a:defRPr>
            </a:lvl4pPr>
            <a:lvl5pPr marL="825479" indent="-285744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accent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accent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63842" y="1417566"/>
            <a:ext cx="10474317" cy="384740"/>
          </a:xfrm>
        </p:spPr>
        <p:txBody>
          <a:bodyPr lIns="0" anchor="t">
            <a:noAutofit/>
          </a:bodyPr>
          <a:lstStyle>
            <a:lvl1pPr marL="0" indent="0">
              <a:buNone/>
              <a:defRPr sz="16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312614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594150-6CBA-4E43-A138-D058F3AA73C6}"/>
              </a:ext>
            </a:extLst>
          </p:cNvPr>
          <p:cNvSpPr/>
          <p:nvPr/>
        </p:nvSpPr>
        <p:spPr>
          <a:xfrm>
            <a:off x="342923" y="342900"/>
            <a:ext cx="11491260" cy="2689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5" y="993916"/>
            <a:ext cx="7398717" cy="522141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591" y="2370327"/>
            <a:ext cx="6413477" cy="2915117"/>
          </a:xfrm>
        </p:spPr>
        <p:txBody>
          <a:bodyPr lIns="0" tIns="0" rIns="0" bIns="0" numCol="1" spcCol="720000">
            <a:noAutofit/>
          </a:bodyPr>
          <a:lstStyle>
            <a:lvl1pPr marL="239994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tabLst/>
              <a:defRPr sz="1867">
                <a:solidFill>
                  <a:schemeClr val="tx1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charset="0"/>
              <a:buChar char="•"/>
              <a:tabLst/>
              <a:defRPr sz="1867">
                <a:solidFill>
                  <a:schemeClr val="tx1"/>
                </a:solidFill>
              </a:defRPr>
            </a:lvl2pPr>
            <a:lvl3pPr marL="539737" indent="-18255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tabLst/>
              <a:defRPr sz="1867">
                <a:solidFill>
                  <a:schemeClr val="tx1"/>
                </a:solidFill>
              </a:defRPr>
            </a:lvl3pPr>
            <a:lvl4pPr marL="825479" indent="-26193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867">
                <a:solidFill>
                  <a:schemeClr val="tx1"/>
                </a:solidFill>
              </a:defRPr>
            </a:lvl4pPr>
            <a:lvl5pPr marL="825479" indent="-285744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4401" y="812800"/>
            <a:ext cx="5727699" cy="5740400"/>
          </a:xfrm>
          <a:prstGeom prst="ellipse">
            <a:avLst/>
          </a:prstGeo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75349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6582E5-B3F9-B947-B5D5-7279E03BF8F6}"/>
              </a:ext>
            </a:extLst>
          </p:cNvPr>
          <p:cNvSpPr/>
          <p:nvPr/>
        </p:nvSpPr>
        <p:spPr>
          <a:xfrm>
            <a:off x="342923" y="342900"/>
            <a:ext cx="11491260" cy="2689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95" y="993916"/>
            <a:ext cx="6591707" cy="511539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300"/>
              </a:lnSpc>
              <a:tabLst>
                <a:tab pos="1262031" algn="l"/>
                <a:tab pos="1865265" algn="l"/>
              </a:tabLst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591" y="2370327"/>
            <a:ext cx="6413477" cy="2915117"/>
          </a:xfrm>
        </p:spPr>
        <p:txBody>
          <a:bodyPr lIns="0" tIns="0" rIns="0" bIns="0" numCol="1" spcCol="720000">
            <a:noAutofit/>
          </a:bodyPr>
          <a:lstStyle>
            <a:lvl1pPr marL="239994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tabLst/>
              <a:defRPr sz="1867">
                <a:solidFill>
                  <a:schemeClr val="tx1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charset="0"/>
              <a:buChar char="•"/>
              <a:tabLst/>
              <a:defRPr sz="1867">
                <a:solidFill>
                  <a:schemeClr val="tx1"/>
                </a:solidFill>
              </a:defRPr>
            </a:lvl2pPr>
            <a:lvl3pPr marL="539737" indent="-18255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tabLst/>
              <a:defRPr sz="1867">
                <a:solidFill>
                  <a:schemeClr val="tx1"/>
                </a:solidFill>
              </a:defRPr>
            </a:lvl3pPr>
            <a:lvl4pPr marL="825479" indent="-26193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1867">
                <a:solidFill>
                  <a:schemeClr val="tx1"/>
                </a:solidFill>
              </a:defRPr>
            </a:lvl4pPr>
            <a:lvl5pPr marL="825479" indent="-285744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264402" y="1205943"/>
            <a:ext cx="4927599" cy="4991657"/>
          </a:xfrm>
          <a:prstGeom prst="rect">
            <a:avLst/>
          </a:prstGeo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bg1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2723"/>
      </p:ext>
    </p:extLst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0" y="1"/>
            <a:ext cx="12192000" cy="6878852"/>
            <a:chOff x="774700" y="444500"/>
            <a:chExt cx="22831425" cy="12882563"/>
          </a:xfrm>
        </p:grpSpPr>
        <p:sp>
          <p:nvSpPr>
            <p:cNvPr id="59" name="AutoShape 1"/>
            <p:cNvSpPr>
              <a:spLocks/>
            </p:cNvSpPr>
            <p:nvPr userDrawn="1"/>
          </p:nvSpPr>
          <p:spPr bwMode="auto">
            <a:xfrm>
              <a:off x="774700" y="2552700"/>
              <a:ext cx="2508250" cy="746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18668"/>
                  </a:lnTo>
                  <a:lnTo>
                    <a:pt x="14067" y="7698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0" name="AutoShape 2"/>
            <p:cNvSpPr>
              <a:spLocks/>
            </p:cNvSpPr>
            <p:nvPr userDrawn="1"/>
          </p:nvSpPr>
          <p:spPr bwMode="auto">
            <a:xfrm>
              <a:off x="1930400" y="2171700"/>
              <a:ext cx="8280400" cy="861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659" y="16746"/>
                  </a:moveTo>
                  <a:lnTo>
                    <a:pt x="9755" y="21600"/>
                  </a:lnTo>
                  <a:lnTo>
                    <a:pt x="21600" y="15739"/>
                  </a:lnTo>
                  <a:lnTo>
                    <a:pt x="17941" y="4854"/>
                  </a:lnTo>
                  <a:lnTo>
                    <a:pt x="11845" y="0"/>
                  </a:lnTo>
                  <a:lnTo>
                    <a:pt x="0" y="5861"/>
                  </a:lnTo>
                  <a:cubicBezTo>
                    <a:pt x="0" y="5861"/>
                    <a:pt x="3659" y="16746"/>
                    <a:pt x="3659" y="16746"/>
                  </a:cubicBezTo>
                  <a:close/>
                  <a:moveTo>
                    <a:pt x="3659" y="1674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1" name="AutoShape 3"/>
            <p:cNvSpPr>
              <a:spLocks/>
            </p:cNvSpPr>
            <p:nvPr userDrawn="1"/>
          </p:nvSpPr>
          <p:spPr bwMode="auto">
            <a:xfrm>
              <a:off x="774700" y="9563100"/>
              <a:ext cx="2284413" cy="3762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13210" y="6221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2" name="AutoShape 4"/>
            <p:cNvSpPr>
              <a:spLocks/>
            </p:cNvSpPr>
            <p:nvPr userDrawn="1"/>
          </p:nvSpPr>
          <p:spPr bwMode="auto">
            <a:xfrm>
              <a:off x="15214600" y="2247900"/>
              <a:ext cx="8374063" cy="8461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449"/>
                  </a:moveTo>
                  <a:lnTo>
                    <a:pt x="5636" y="16022"/>
                  </a:lnTo>
                  <a:lnTo>
                    <a:pt x="12209" y="21600"/>
                  </a:lnTo>
                  <a:lnTo>
                    <a:pt x="21600" y="13151"/>
                  </a:lnTo>
                  <a:lnTo>
                    <a:pt x="15964" y="5578"/>
                  </a:lnTo>
                  <a:lnTo>
                    <a:pt x="9391" y="0"/>
                  </a:lnTo>
                  <a:cubicBezTo>
                    <a:pt x="9391" y="0"/>
                    <a:pt x="0" y="8449"/>
                    <a:pt x="0" y="8449"/>
                  </a:cubicBezTo>
                  <a:close/>
                  <a:moveTo>
                    <a:pt x="0" y="844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3" name="AutoShape 5"/>
            <p:cNvSpPr>
              <a:spLocks/>
            </p:cNvSpPr>
            <p:nvPr userDrawn="1"/>
          </p:nvSpPr>
          <p:spPr bwMode="auto">
            <a:xfrm>
              <a:off x="2882900" y="8775700"/>
              <a:ext cx="6864350" cy="4549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65" y="16683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467"/>
                  </a:lnTo>
                  <a:lnTo>
                    <a:pt x="6277" y="0"/>
                  </a:lnTo>
                  <a:cubicBezTo>
                    <a:pt x="6277" y="0"/>
                    <a:pt x="665" y="16683"/>
                    <a:pt x="665" y="16683"/>
                  </a:cubicBezTo>
                  <a:close/>
                  <a:moveTo>
                    <a:pt x="665" y="1668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4" name="AutoShape 6"/>
            <p:cNvSpPr>
              <a:spLocks/>
            </p:cNvSpPr>
            <p:nvPr userDrawn="1"/>
          </p:nvSpPr>
          <p:spPr bwMode="auto">
            <a:xfrm>
              <a:off x="774700" y="444500"/>
              <a:ext cx="1931988" cy="2206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4245" y="20250"/>
                  </a:lnTo>
                  <a:lnTo>
                    <a:pt x="21600" y="13862"/>
                  </a:lnTo>
                  <a:lnTo>
                    <a:pt x="19649" y="0"/>
                  </a:lnTo>
                  <a:cubicBezTo>
                    <a:pt x="1964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5" name="AutoShape 7"/>
            <p:cNvSpPr>
              <a:spLocks/>
            </p:cNvSpPr>
            <p:nvPr userDrawn="1"/>
          </p:nvSpPr>
          <p:spPr bwMode="auto">
            <a:xfrm>
              <a:off x="22733000" y="444500"/>
              <a:ext cx="869950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37" y="0"/>
                  </a:moveTo>
                  <a:lnTo>
                    <a:pt x="0" y="13841"/>
                  </a:lnTo>
                  <a:lnTo>
                    <a:pt x="18139" y="21425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537" y="0"/>
                    <a:pt x="4537" y="0"/>
                  </a:cubicBezTo>
                  <a:close/>
                  <a:moveTo>
                    <a:pt x="4537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6" name="AutoShape 8"/>
            <p:cNvSpPr>
              <a:spLocks/>
            </p:cNvSpPr>
            <p:nvPr userDrawn="1"/>
          </p:nvSpPr>
          <p:spPr bwMode="auto">
            <a:xfrm>
              <a:off x="20929600" y="3848100"/>
              <a:ext cx="2671763" cy="6665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  <a:moveTo>
                    <a:pt x="0" y="5984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7" name="AutoShape 9"/>
            <p:cNvSpPr>
              <a:spLocks/>
            </p:cNvSpPr>
            <p:nvPr userDrawn="1"/>
          </p:nvSpPr>
          <p:spPr bwMode="auto">
            <a:xfrm>
              <a:off x="8458200" y="2501900"/>
              <a:ext cx="8559800" cy="7967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  <a:moveTo>
                    <a:pt x="5240" y="1841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8" name="AutoShape 10"/>
            <p:cNvSpPr>
              <a:spLocks/>
            </p:cNvSpPr>
            <p:nvPr userDrawn="1"/>
          </p:nvSpPr>
          <p:spPr bwMode="auto">
            <a:xfrm>
              <a:off x="16205200" y="444500"/>
              <a:ext cx="7400925" cy="3733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254" y="11257"/>
                  </a:lnTo>
                  <a:lnTo>
                    <a:pt x="7831" y="21600"/>
                  </a:lnTo>
                  <a:lnTo>
                    <a:pt x="21600" y="7679"/>
                  </a:lnTo>
                  <a:lnTo>
                    <a:pt x="21600" y="7260"/>
                  </a:lnTo>
                  <a:lnTo>
                    <a:pt x="20146" y="0"/>
                  </a:lnTo>
                  <a:cubicBezTo>
                    <a:pt x="20146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69" name="AutoShape 11"/>
            <p:cNvSpPr>
              <a:spLocks/>
            </p:cNvSpPr>
            <p:nvPr userDrawn="1"/>
          </p:nvSpPr>
          <p:spPr bwMode="auto">
            <a:xfrm>
              <a:off x="9690100" y="444500"/>
              <a:ext cx="6400800" cy="3171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912" y="21600"/>
                  </a:lnTo>
                  <a:lnTo>
                    <a:pt x="21600" y="18093"/>
                  </a:lnTo>
                  <a:lnTo>
                    <a:pt x="21453" y="11090"/>
                  </a:lnTo>
                  <a:lnTo>
                    <a:pt x="20985" y="0"/>
                  </a:lnTo>
                  <a:cubicBezTo>
                    <a:pt x="20985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0" name="AutoShape 12"/>
            <p:cNvSpPr>
              <a:spLocks/>
            </p:cNvSpPr>
            <p:nvPr userDrawn="1"/>
          </p:nvSpPr>
          <p:spPr bwMode="auto">
            <a:xfrm>
              <a:off x="1397000" y="444500"/>
              <a:ext cx="8455025" cy="4414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4" y="0"/>
                  </a:moveTo>
                  <a:lnTo>
                    <a:pt x="0" y="8913"/>
                  </a:lnTo>
                  <a:lnTo>
                    <a:pt x="13612" y="21600"/>
                  </a:lnTo>
                  <a:lnTo>
                    <a:pt x="20237" y="8777"/>
                  </a:lnTo>
                  <a:lnTo>
                    <a:pt x="21600" y="0"/>
                  </a:lnTo>
                  <a:cubicBezTo>
                    <a:pt x="21600" y="0"/>
                    <a:pt x="1384" y="0"/>
                    <a:pt x="1384" y="0"/>
                  </a:cubicBezTo>
                  <a:close/>
                  <a:moveTo>
                    <a:pt x="1384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1" name="AutoShape 13"/>
            <p:cNvSpPr>
              <a:spLocks/>
            </p:cNvSpPr>
            <p:nvPr userDrawn="1"/>
          </p:nvSpPr>
          <p:spPr bwMode="auto">
            <a:xfrm>
              <a:off x="7912100" y="8661400"/>
              <a:ext cx="9345613" cy="4660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549" y="6130"/>
                  </a:moveTo>
                  <a:lnTo>
                    <a:pt x="0" y="16329"/>
                  </a:lnTo>
                  <a:lnTo>
                    <a:pt x="1064" y="21600"/>
                  </a:lnTo>
                  <a:lnTo>
                    <a:pt x="21600" y="21600"/>
                  </a:lnTo>
                  <a:lnTo>
                    <a:pt x="17240" y="0"/>
                  </a:lnTo>
                  <a:cubicBezTo>
                    <a:pt x="17240" y="0"/>
                    <a:pt x="5549" y="6130"/>
                    <a:pt x="5549" y="6130"/>
                  </a:cubicBezTo>
                  <a:close/>
                  <a:moveTo>
                    <a:pt x="5549" y="613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2" name="AutoShape 14"/>
            <p:cNvSpPr>
              <a:spLocks/>
            </p:cNvSpPr>
            <p:nvPr userDrawn="1"/>
          </p:nvSpPr>
          <p:spPr bwMode="auto">
            <a:xfrm>
              <a:off x="21831300" y="10248900"/>
              <a:ext cx="1773238" cy="307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73" name="AutoShape 15"/>
            <p:cNvSpPr>
              <a:spLocks/>
            </p:cNvSpPr>
            <p:nvPr userDrawn="1"/>
          </p:nvSpPr>
          <p:spPr bwMode="auto">
            <a:xfrm>
              <a:off x="14681200" y="8712200"/>
              <a:ext cx="8915400" cy="461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165" y="6060"/>
                  </a:moveTo>
                  <a:lnTo>
                    <a:pt x="0" y="15408"/>
                  </a:lnTo>
                  <a:lnTo>
                    <a:pt x="1147" y="21600"/>
                  </a:lnTo>
                  <a:lnTo>
                    <a:pt x="21600" y="21600"/>
                  </a:lnTo>
                  <a:lnTo>
                    <a:pt x="21600" y="19275"/>
                  </a:lnTo>
                  <a:lnTo>
                    <a:pt x="18031" y="0"/>
                  </a:lnTo>
                  <a:cubicBezTo>
                    <a:pt x="18031" y="0"/>
                    <a:pt x="5165" y="6060"/>
                    <a:pt x="5165" y="6060"/>
                  </a:cubicBezTo>
                  <a:close/>
                  <a:moveTo>
                    <a:pt x="5165" y="606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6176" y="2040891"/>
            <a:ext cx="7813113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373154" algn="l"/>
              </a:tabLst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	you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92202" y="5577813"/>
            <a:ext cx="698037" cy="697992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22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10044015" y="6302971"/>
            <a:ext cx="1540064" cy="173299"/>
          </a:xfrm>
        </p:spPr>
        <p:txBody>
          <a:bodyPr lIns="0" tIns="0" rIns="0" bIns="0">
            <a:noAutofit/>
          </a:bodyPr>
          <a:lstStyle>
            <a:lvl1pPr marL="0" marR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>
                <a:solidFill>
                  <a:schemeClr val="bg1"/>
                </a:solidFill>
              </a:defRPr>
            </a:lvl1pPr>
            <a:lvl2pPr>
              <a:defRPr sz="400">
                <a:solidFill>
                  <a:schemeClr val="bg1"/>
                </a:solidFill>
              </a:defRPr>
            </a:lvl2pPr>
            <a:lvl3pPr>
              <a:defRPr sz="400">
                <a:solidFill>
                  <a:schemeClr val="bg1"/>
                </a:solidFill>
              </a:defRPr>
            </a:lvl3pPr>
            <a:lvl4pPr>
              <a:defRPr sz="400">
                <a:solidFill>
                  <a:schemeClr val="bg1"/>
                </a:solidFill>
              </a:defRPr>
            </a:lvl4pPr>
            <a:lvl5pPr>
              <a:defRPr sz="400">
                <a:solidFill>
                  <a:schemeClr val="bg1"/>
                </a:solidFill>
              </a:defRPr>
            </a:lvl5pPr>
          </a:lstStyle>
          <a:p>
            <a:pPr marL="0" marR="0" lvl="0" indent="0" algn="l" defTabSz="6959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UTS CRICOS Provider Code: 00099F</a:t>
            </a:r>
          </a:p>
        </p:txBody>
      </p:sp>
    </p:spTree>
    <p:extLst>
      <p:ext uri="{BB962C8B-B14F-4D97-AF65-F5344CB8AC3E}">
        <p14:creationId xmlns:p14="http://schemas.microsoft.com/office/powerpoint/2010/main" val="911000589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text 2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021" y="5406659"/>
            <a:ext cx="12200815" cy="1454524"/>
            <a:chOff x="342900" y="10693400"/>
            <a:chExt cx="23701375" cy="2825750"/>
          </a:xfrm>
        </p:grpSpPr>
        <p:sp>
          <p:nvSpPr>
            <p:cNvPr id="169" name="AutoShape 1"/>
            <p:cNvSpPr>
              <a:spLocks/>
            </p:cNvSpPr>
            <p:nvPr userDrawn="1"/>
          </p:nvSpPr>
          <p:spPr bwMode="auto">
            <a:xfrm>
              <a:off x="23622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0" name="AutoShape 2"/>
            <p:cNvSpPr>
              <a:spLocks/>
            </p:cNvSpPr>
            <p:nvPr userDrawn="1"/>
          </p:nvSpPr>
          <p:spPr bwMode="auto">
            <a:xfrm>
              <a:off x="2356032" y="13062132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1" name="AutoShape 3"/>
            <p:cNvSpPr>
              <a:spLocks/>
            </p:cNvSpPr>
            <p:nvPr userDrawn="1"/>
          </p:nvSpPr>
          <p:spPr bwMode="auto">
            <a:xfrm>
              <a:off x="28067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2" name="AutoShape 4"/>
            <p:cNvSpPr>
              <a:spLocks/>
            </p:cNvSpPr>
            <p:nvPr userDrawn="1"/>
          </p:nvSpPr>
          <p:spPr bwMode="auto">
            <a:xfrm>
              <a:off x="28067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3" name="AutoShape 5"/>
            <p:cNvSpPr>
              <a:spLocks/>
            </p:cNvSpPr>
            <p:nvPr userDrawn="1"/>
          </p:nvSpPr>
          <p:spPr bwMode="auto">
            <a:xfrm>
              <a:off x="32639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4" name="AutoShape 6"/>
            <p:cNvSpPr>
              <a:spLocks/>
            </p:cNvSpPr>
            <p:nvPr userDrawn="1"/>
          </p:nvSpPr>
          <p:spPr bwMode="auto">
            <a:xfrm>
              <a:off x="6424613" y="10693400"/>
              <a:ext cx="452437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5" name="AutoShape 7"/>
            <p:cNvSpPr>
              <a:spLocks/>
            </p:cNvSpPr>
            <p:nvPr userDrawn="1"/>
          </p:nvSpPr>
          <p:spPr bwMode="auto">
            <a:xfrm>
              <a:off x="10490200" y="116332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6" name="AutoShape 8"/>
            <p:cNvSpPr>
              <a:spLocks/>
            </p:cNvSpPr>
            <p:nvPr userDrawn="1"/>
          </p:nvSpPr>
          <p:spPr bwMode="auto">
            <a:xfrm>
              <a:off x="104902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7" name="AutoShape 9"/>
            <p:cNvSpPr>
              <a:spLocks/>
            </p:cNvSpPr>
            <p:nvPr userDrawn="1"/>
          </p:nvSpPr>
          <p:spPr bwMode="auto">
            <a:xfrm>
              <a:off x="145669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8" name="AutoShape 10"/>
            <p:cNvSpPr>
              <a:spLocks/>
            </p:cNvSpPr>
            <p:nvPr userDrawn="1"/>
          </p:nvSpPr>
          <p:spPr bwMode="auto">
            <a:xfrm>
              <a:off x="129413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9" name="AutoShape 11"/>
            <p:cNvSpPr>
              <a:spLocks/>
            </p:cNvSpPr>
            <p:nvPr userDrawn="1"/>
          </p:nvSpPr>
          <p:spPr bwMode="auto">
            <a:xfrm>
              <a:off x="154686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0" name="AutoShape 12"/>
            <p:cNvSpPr>
              <a:spLocks/>
            </p:cNvSpPr>
            <p:nvPr userDrawn="1"/>
          </p:nvSpPr>
          <p:spPr bwMode="auto">
            <a:xfrm>
              <a:off x="154686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1" name="AutoShape 13"/>
            <p:cNvSpPr>
              <a:spLocks/>
            </p:cNvSpPr>
            <p:nvPr userDrawn="1"/>
          </p:nvSpPr>
          <p:spPr bwMode="auto">
            <a:xfrm>
              <a:off x="154686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2" name="AutoShape 14"/>
            <p:cNvSpPr>
              <a:spLocks/>
            </p:cNvSpPr>
            <p:nvPr userDrawn="1"/>
          </p:nvSpPr>
          <p:spPr bwMode="auto">
            <a:xfrm>
              <a:off x="159131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3" name="AutoShape 15"/>
            <p:cNvSpPr>
              <a:spLocks/>
            </p:cNvSpPr>
            <p:nvPr userDrawn="1"/>
          </p:nvSpPr>
          <p:spPr bwMode="auto">
            <a:xfrm>
              <a:off x="159131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4" name="AutoShape 16"/>
            <p:cNvSpPr>
              <a:spLocks/>
            </p:cNvSpPr>
            <p:nvPr userDrawn="1"/>
          </p:nvSpPr>
          <p:spPr bwMode="auto">
            <a:xfrm>
              <a:off x="163703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5" name="AutoShape 17"/>
            <p:cNvSpPr>
              <a:spLocks/>
            </p:cNvSpPr>
            <p:nvPr userDrawn="1"/>
          </p:nvSpPr>
          <p:spPr bwMode="auto">
            <a:xfrm>
              <a:off x="168148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6" name="AutoShape 18"/>
            <p:cNvSpPr>
              <a:spLocks/>
            </p:cNvSpPr>
            <p:nvPr userDrawn="1"/>
          </p:nvSpPr>
          <p:spPr bwMode="auto">
            <a:xfrm>
              <a:off x="17265831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7" name="AutoShape 19"/>
            <p:cNvSpPr>
              <a:spLocks/>
            </p:cNvSpPr>
            <p:nvPr userDrawn="1"/>
          </p:nvSpPr>
          <p:spPr bwMode="auto">
            <a:xfrm>
              <a:off x="17265831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8" name="AutoShape 20"/>
            <p:cNvSpPr>
              <a:spLocks/>
            </p:cNvSpPr>
            <p:nvPr userDrawn="1"/>
          </p:nvSpPr>
          <p:spPr bwMode="auto">
            <a:xfrm>
              <a:off x="204343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9" name="AutoShape 21"/>
            <p:cNvSpPr>
              <a:spLocks/>
            </p:cNvSpPr>
            <p:nvPr userDrawn="1"/>
          </p:nvSpPr>
          <p:spPr bwMode="auto">
            <a:xfrm>
              <a:off x="204343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0" name="AutoShape 22"/>
            <p:cNvSpPr>
              <a:spLocks/>
            </p:cNvSpPr>
            <p:nvPr userDrawn="1"/>
          </p:nvSpPr>
          <p:spPr bwMode="auto">
            <a:xfrm>
              <a:off x="208915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1" name="AutoShape 23"/>
            <p:cNvSpPr>
              <a:spLocks/>
            </p:cNvSpPr>
            <p:nvPr userDrawn="1"/>
          </p:nvSpPr>
          <p:spPr bwMode="auto">
            <a:xfrm>
              <a:off x="213360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2" name="AutoShape 24"/>
            <p:cNvSpPr>
              <a:spLocks/>
            </p:cNvSpPr>
            <p:nvPr userDrawn="1"/>
          </p:nvSpPr>
          <p:spPr bwMode="auto">
            <a:xfrm>
              <a:off x="217932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3" name="AutoShape 25"/>
            <p:cNvSpPr>
              <a:spLocks/>
            </p:cNvSpPr>
            <p:nvPr userDrawn="1"/>
          </p:nvSpPr>
          <p:spPr bwMode="auto">
            <a:xfrm>
              <a:off x="217932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4" name="AutoShape 26"/>
            <p:cNvSpPr>
              <a:spLocks/>
            </p:cNvSpPr>
            <p:nvPr userDrawn="1"/>
          </p:nvSpPr>
          <p:spPr bwMode="auto">
            <a:xfrm>
              <a:off x="226949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5" name="AutoShape 27"/>
            <p:cNvSpPr>
              <a:spLocks/>
            </p:cNvSpPr>
            <p:nvPr userDrawn="1"/>
          </p:nvSpPr>
          <p:spPr bwMode="auto">
            <a:xfrm>
              <a:off x="226949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6" name="AutoShape 28"/>
            <p:cNvSpPr>
              <a:spLocks/>
            </p:cNvSpPr>
            <p:nvPr userDrawn="1"/>
          </p:nvSpPr>
          <p:spPr bwMode="auto">
            <a:xfrm>
              <a:off x="226949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7" name="AutoShape 29"/>
            <p:cNvSpPr>
              <a:spLocks/>
            </p:cNvSpPr>
            <p:nvPr userDrawn="1"/>
          </p:nvSpPr>
          <p:spPr bwMode="auto">
            <a:xfrm>
              <a:off x="231521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8" name="AutoShape 30"/>
            <p:cNvSpPr>
              <a:spLocks/>
            </p:cNvSpPr>
            <p:nvPr userDrawn="1"/>
          </p:nvSpPr>
          <p:spPr bwMode="auto">
            <a:xfrm>
              <a:off x="231521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9" name="AutoShape 31"/>
            <p:cNvSpPr>
              <a:spLocks/>
            </p:cNvSpPr>
            <p:nvPr userDrawn="1"/>
          </p:nvSpPr>
          <p:spPr bwMode="auto">
            <a:xfrm>
              <a:off x="23596600" y="12166600"/>
              <a:ext cx="447675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0" name="AutoShape 32"/>
            <p:cNvSpPr>
              <a:spLocks/>
            </p:cNvSpPr>
            <p:nvPr userDrawn="1"/>
          </p:nvSpPr>
          <p:spPr bwMode="auto">
            <a:xfrm>
              <a:off x="13335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1" name="AutoShape 33"/>
            <p:cNvSpPr>
              <a:spLocks/>
            </p:cNvSpPr>
            <p:nvPr userDrawn="1"/>
          </p:nvSpPr>
          <p:spPr bwMode="auto">
            <a:xfrm>
              <a:off x="3429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2" name="AutoShape 34"/>
            <p:cNvSpPr>
              <a:spLocks/>
            </p:cNvSpPr>
            <p:nvPr userDrawn="1"/>
          </p:nvSpPr>
          <p:spPr bwMode="auto">
            <a:xfrm>
              <a:off x="76835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61545" y="2013285"/>
            <a:ext cx="9537652" cy="3481735"/>
          </a:xfrm>
        </p:spPr>
        <p:txBody>
          <a:bodyPr lIns="0" tIns="0" rIns="0" bIns="0" numCol="1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35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None/>
              <a:tabLst/>
              <a:defRPr sz="2000">
                <a:solidFill>
                  <a:schemeClr val="bg1"/>
                </a:solidFill>
              </a:defRPr>
            </a:lvl2pPr>
            <a:lvl3pPr marL="269868" indent="-246057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bg1"/>
              </a:buClr>
              <a:buFont typeface="Arial" charset="0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539737" indent="-26986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2000">
                <a:solidFill>
                  <a:schemeClr val="bg1"/>
                </a:solidFill>
              </a:defRPr>
            </a:lvl4pPr>
            <a:lvl5pPr marL="849291" indent="-30955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697982" y="699361"/>
            <a:ext cx="698037" cy="697992"/>
            <a:chOff x="25626365" y="3145536"/>
            <a:chExt cx="7199313" cy="7199313"/>
          </a:xfrm>
        </p:grpSpPr>
        <p:sp>
          <p:nvSpPr>
            <p:cNvPr id="164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5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152818"/>
      </p:ext>
    </p:extLst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text 2 colum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021" y="5406659"/>
            <a:ext cx="12200815" cy="1454524"/>
            <a:chOff x="342900" y="10693400"/>
            <a:chExt cx="23701375" cy="2825750"/>
          </a:xfrm>
        </p:grpSpPr>
        <p:sp>
          <p:nvSpPr>
            <p:cNvPr id="169" name="AutoShape 1"/>
            <p:cNvSpPr>
              <a:spLocks/>
            </p:cNvSpPr>
            <p:nvPr userDrawn="1"/>
          </p:nvSpPr>
          <p:spPr bwMode="auto">
            <a:xfrm>
              <a:off x="23622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0" name="AutoShape 2"/>
            <p:cNvSpPr>
              <a:spLocks/>
            </p:cNvSpPr>
            <p:nvPr userDrawn="1"/>
          </p:nvSpPr>
          <p:spPr bwMode="auto">
            <a:xfrm>
              <a:off x="2356032" y="13062132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1" name="AutoShape 3"/>
            <p:cNvSpPr>
              <a:spLocks/>
            </p:cNvSpPr>
            <p:nvPr userDrawn="1"/>
          </p:nvSpPr>
          <p:spPr bwMode="auto">
            <a:xfrm>
              <a:off x="28067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2" name="AutoShape 4"/>
            <p:cNvSpPr>
              <a:spLocks/>
            </p:cNvSpPr>
            <p:nvPr userDrawn="1"/>
          </p:nvSpPr>
          <p:spPr bwMode="auto">
            <a:xfrm>
              <a:off x="28067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3" name="AutoShape 5"/>
            <p:cNvSpPr>
              <a:spLocks/>
            </p:cNvSpPr>
            <p:nvPr userDrawn="1"/>
          </p:nvSpPr>
          <p:spPr bwMode="auto">
            <a:xfrm>
              <a:off x="32639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4" name="AutoShape 6"/>
            <p:cNvSpPr>
              <a:spLocks/>
            </p:cNvSpPr>
            <p:nvPr userDrawn="1"/>
          </p:nvSpPr>
          <p:spPr bwMode="auto">
            <a:xfrm>
              <a:off x="6424613" y="10693400"/>
              <a:ext cx="452437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5" name="AutoShape 7"/>
            <p:cNvSpPr>
              <a:spLocks/>
            </p:cNvSpPr>
            <p:nvPr userDrawn="1"/>
          </p:nvSpPr>
          <p:spPr bwMode="auto">
            <a:xfrm>
              <a:off x="10490200" y="116332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6" name="AutoShape 8"/>
            <p:cNvSpPr>
              <a:spLocks/>
            </p:cNvSpPr>
            <p:nvPr userDrawn="1"/>
          </p:nvSpPr>
          <p:spPr bwMode="auto">
            <a:xfrm>
              <a:off x="104902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7" name="AutoShape 9"/>
            <p:cNvSpPr>
              <a:spLocks/>
            </p:cNvSpPr>
            <p:nvPr userDrawn="1"/>
          </p:nvSpPr>
          <p:spPr bwMode="auto">
            <a:xfrm>
              <a:off x="145669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8" name="AutoShape 10"/>
            <p:cNvSpPr>
              <a:spLocks/>
            </p:cNvSpPr>
            <p:nvPr userDrawn="1"/>
          </p:nvSpPr>
          <p:spPr bwMode="auto">
            <a:xfrm>
              <a:off x="129413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79" name="AutoShape 11"/>
            <p:cNvSpPr>
              <a:spLocks/>
            </p:cNvSpPr>
            <p:nvPr userDrawn="1"/>
          </p:nvSpPr>
          <p:spPr bwMode="auto">
            <a:xfrm>
              <a:off x="154686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0" name="AutoShape 12"/>
            <p:cNvSpPr>
              <a:spLocks/>
            </p:cNvSpPr>
            <p:nvPr userDrawn="1"/>
          </p:nvSpPr>
          <p:spPr bwMode="auto">
            <a:xfrm>
              <a:off x="154686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1" name="AutoShape 13"/>
            <p:cNvSpPr>
              <a:spLocks/>
            </p:cNvSpPr>
            <p:nvPr userDrawn="1"/>
          </p:nvSpPr>
          <p:spPr bwMode="auto">
            <a:xfrm>
              <a:off x="154686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2" name="AutoShape 14"/>
            <p:cNvSpPr>
              <a:spLocks/>
            </p:cNvSpPr>
            <p:nvPr userDrawn="1"/>
          </p:nvSpPr>
          <p:spPr bwMode="auto">
            <a:xfrm>
              <a:off x="159131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3" name="AutoShape 15"/>
            <p:cNvSpPr>
              <a:spLocks/>
            </p:cNvSpPr>
            <p:nvPr userDrawn="1"/>
          </p:nvSpPr>
          <p:spPr bwMode="auto">
            <a:xfrm>
              <a:off x="159131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4" name="AutoShape 16"/>
            <p:cNvSpPr>
              <a:spLocks/>
            </p:cNvSpPr>
            <p:nvPr userDrawn="1"/>
          </p:nvSpPr>
          <p:spPr bwMode="auto">
            <a:xfrm>
              <a:off x="163703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5" name="AutoShape 17"/>
            <p:cNvSpPr>
              <a:spLocks/>
            </p:cNvSpPr>
            <p:nvPr userDrawn="1"/>
          </p:nvSpPr>
          <p:spPr bwMode="auto">
            <a:xfrm>
              <a:off x="168148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6" name="AutoShape 18"/>
            <p:cNvSpPr>
              <a:spLocks/>
            </p:cNvSpPr>
            <p:nvPr userDrawn="1"/>
          </p:nvSpPr>
          <p:spPr bwMode="auto">
            <a:xfrm>
              <a:off x="17265831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7" name="AutoShape 19"/>
            <p:cNvSpPr>
              <a:spLocks/>
            </p:cNvSpPr>
            <p:nvPr userDrawn="1"/>
          </p:nvSpPr>
          <p:spPr bwMode="auto">
            <a:xfrm>
              <a:off x="17265831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8" name="AutoShape 20"/>
            <p:cNvSpPr>
              <a:spLocks/>
            </p:cNvSpPr>
            <p:nvPr userDrawn="1"/>
          </p:nvSpPr>
          <p:spPr bwMode="auto">
            <a:xfrm>
              <a:off x="204343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89" name="AutoShape 21"/>
            <p:cNvSpPr>
              <a:spLocks/>
            </p:cNvSpPr>
            <p:nvPr userDrawn="1"/>
          </p:nvSpPr>
          <p:spPr bwMode="auto">
            <a:xfrm>
              <a:off x="204343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0" name="AutoShape 22"/>
            <p:cNvSpPr>
              <a:spLocks/>
            </p:cNvSpPr>
            <p:nvPr userDrawn="1"/>
          </p:nvSpPr>
          <p:spPr bwMode="auto">
            <a:xfrm>
              <a:off x="208915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1" name="AutoShape 23"/>
            <p:cNvSpPr>
              <a:spLocks/>
            </p:cNvSpPr>
            <p:nvPr userDrawn="1"/>
          </p:nvSpPr>
          <p:spPr bwMode="auto">
            <a:xfrm>
              <a:off x="213360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2" name="AutoShape 24"/>
            <p:cNvSpPr>
              <a:spLocks/>
            </p:cNvSpPr>
            <p:nvPr userDrawn="1"/>
          </p:nvSpPr>
          <p:spPr bwMode="auto">
            <a:xfrm>
              <a:off x="217932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3" name="AutoShape 25"/>
            <p:cNvSpPr>
              <a:spLocks/>
            </p:cNvSpPr>
            <p:nvPr userDrawn="1"/>
          </p:nvSpPr>
          <p:spPr bwMode="auto">
            <a:xfrm>
              <a:off x="217932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4" name="AutoShape 26"/>
            <p:cNvSpPr>
              <a:spLocks/>
            </p:cNvSpPr>
            <p:nvPr userDrawn="1"/>
          </p:nvSpPr>
          <p:spPr bwMode="auto">
            <a:xfrm>
              <a:off x="226949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5" name="AutoShape 27"/>
            <p:cNvSpPr>
              <a:spLocks/>
            </p:cNvSpPr>
            <p:nvPr userDrawn="1"/>
          </p:nvSpPr>
          <p:spPr bwMode="auto">
            <a:xfrm>
              <a:off x="226949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6" name="AutoShape 28"/>
            <p:cNvSpPr>
              <a:spLocks/>
            </p:cNvSpPr>
            <p:nvPr userDrawn="1"/>
          </p:nvSpPr>
          <p:spPr bwMode="auto">
            <a:xfrm>
              <a:off x="22694900" y="130683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7" name="AutoShape 29"/>
            <p:cNvSpPr>
              <a:spLocks/>
            </p:cNvSpPr>
            <p:nvPr userDrawn="1"/>
          </p:nvSpPr>
          <p:spPr bwMode="auto">
            <a:xfrm>
              <a:off x="231521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8" name="AutoShape 30"/>
            <p:cNvSpPr>
              <a:spLocks/>
            </p:cNvSpPr>
            <p:nvPr userDrawn="1"/>
          </p:nvSpPr>
          <p:spPr bwMode="auto">
            <a:xfrm>
              <a:off x="23152100" y="126111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9" name="AutoShape 31"/>
            <p:cNvSpPr>
              <a:spLocks/>
            </p:cNvSpPr>
            <p:nvPr userDrawn="1"/>
          </p:nvSpPr>
          <p:spPr bwMode="auto">
            <a:xfrm>
              <a:off x="23596600" y="12166600"/>
              <a:ext cx="447675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0" name="AutoShape 32"/>
            <p:cNvSpPr>
              <a:spLocks/>
            </p:cNvSpPr>
            <p:nvPr userDrawn="1"/>
          </p:nvSpPr>
          <p:spPr bwMode="auto">
            <a:xfrm>
              <a:off x="13335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1" name="AutoShape 33"/>
            <p:cNvSpPr>
              <a:spLocks/>
            </p:cNvSpPr>
            <p:nvPr userDrawn="1"/>
          </p:nvSpPr>
          <p:spPr bwMode="auto">
            <a:xfrm>
              <a:off x="342900" y="121666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2" name="AutoShape 34"/>
            <p:cNvSpPr>
              <a:spLocks/>
            </p:cNvSpPr>
            <p:nvPr userDrawn="1"/>
          </p:nvSpPr>
          <p:spPr bwMode="auto">
            <a:xfrm>
              <a:off x="7683500" y="11709400"/>
              <a:ext cx="450850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61545" y="2013285"/>
            <a:ext cx="9537652" cy="3481735"/>
          </a:xfrm>
        </p:spPr>
        <p:txBody>
          <a:bodyPr lIns="0" tIns="0" rIns="0" bIns="0" numCol="1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3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charset="0"/>
              <a:buNone/>
              <a:tabLst/>
              <a:defRPr sz="2000">
                <a:solidFill>
                  <a:schemeClr val="tx1"/>
                </a:solidFill>
              </a:defRPr>
            </a:lvl2pPr>
            <a:lvl3pPr marL="269868" indent="-246057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bg1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</a:defRPr>
            </a:lvl3pPr>
            <a:lvl4pPr marL="539737" indent="-26986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2000">
                <a:solidFill>
                  <a:schemeClr val="tx1"/>
                </a:solidFill>
              </a:defRPr>
            </a:lvl4pPr>
            <a:lvl5pPr marL="849291" indent="-30955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697982" y="699361"/>
            <a:ext cx="698037" cy="697992"/>
            <a:chOff x="25626365" y="3145536"/>
            <a:chExt cx="7199313" cy="7199313"/>
          </a:xfrm>
        </p:grpSpPr>
        <p:sp>
          <p:nvSpPr>
            <p:cNvPr id="164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65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59222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711B25-EEE3-4E77-B035-209C8F518A3F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32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54511" y="1787856"/>
            <a:ext cx="7388576" cy="23876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200"/>
              </a:lnSpc>
              <a:tabLst>
                <a:tab pos="1149322" algn="l"/>
                <a:tab pos="1865265" algn="l"/>
              </a:tabLst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716476" y="424357"/>
            <a:ext cx="10539928" cy="6125148"/>
            <a:chOff x="1432859" y="848713"/>
            <a:chExt cx="21078483" cy="12250296"/>
          </a:xfrm>
          <a:solidFill>
            <a:schemeClr val="accent1"/>
          </a:solidFill>
        </p:grpSpPr>
        <p:sp>
          <p:nvSpPr>
            <p:cNvPr id="18" name="AutoShape 1"/>
            <p:cNvSpPr>
              <a:spLocks/>
            </p:cNvSpPr>
            <p:nvPr userDrawn="1"/>
          </p:nvSpPr>
          <p:spPr bwMode="auto">
            <a:xfrm>
              <a:off x="2244165" y="851794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19" name="AutoShape 2"/>
            <p:cNvSpPr>
              <a:spLocks/>
            </p:cNvSpPr>
            <p:nvPr userDrawn="1"/>
          </p:nvSpPr>
          <p:spPr bwMode="auto">
            <a:xfrm>
              <a:off x="1432859" y="6409764"/>
              <a:ext cx="45719" cy="663348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0" name="AutoShape 3"/>
            <p:cNvSpPr>
              <a:spLocks/>
            </p:cNvSpPr>
            <p:nvPr userDrawn="1"/>
          </p:nvSpPr>
          <p:spPr bwMode="auto">
            <a:xfrm>
              <a:off x="52451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1" name="AutoShape 4"/>
            <p:cNvSpPr>
              <a:spLocks/>
            </p:cNvSpPr>
            <p:nvPr userDrawn="1"/>
          </p:nvSpPr>
          <p:spPr bwMode="auto">
            <a:xfrm>
              <a:off x="5215256" y="6145306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2" name="AutoShape 5"/>
            <p:cNvSpPr>
              <a:spLocks/>
            </p:cNvSpPr>
            <p:nvPr userDrawn="1"/>
          </p:nvSpPr>
          <p:spPr bwMode="auto">
            <a:xfrm>
              <a:off x="10125075" y="1514669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3" name="AutoShape 6"/>
            <p:cNvSpPr>
              <a:spLocks/>
            </p:cNvSpPr>
            <p:nvPr userDrawn="1"/>
          </p:nvSpPr>
          <p:spPr bwMode="auto">
            <a:xfrm>
              <a:off x="18694400" y="6145305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4" name="AutoShape 7"/>
            <p:cNvSpPr>
              <a:spLocks/>
            </p:cNvSpPr>
            <p:nvPr userDrawn="1"/>
          </p:nvSpPr>
          <p:spPr bwMode="auto">
            <a:xfrm>
              <a:off x="19619259" y="958056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5" name="AutoShape 8"/>
            <p:cNvSpPr>
              <a:spLocks/>
            </p:cNvSpPr>
            <p:nvPr userDrawn="1"/>
          </p:nvSpPr>
          <p:spPr bwMode="auto">
            <a:xfrm>
              <a:off x="14565779" y="6145304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6" name="AutoShape 9"/>
            <p:cNvSpPr>
              <a:spLocks/>
            </p:cNvSpPr>
            <p:nvPr userDrawn="1"/>
          </p:nvSpPr>
          <p:spPr bwMode="auto">
            <a:xfrm>
              <a:off x="14739284" y="848713"/>
              <a:ext cx="41275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7" name="AutoShape 10"/>
            <p:cNvSpPr>
              <a:spLocks/>
            </p:cNvSpPr>
            <p:nvPr userDrawn="1"/>
          </p:nvSpPr>
          <p:spPr bwMode="auto">
            <a:xfrm>
              <a:off x="22470067" y="848713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8" name="AutoShape 11"/>
            <p:cNvSpPr>
              <a:spLocks/>
            </p:cNvSpPr>
            <p:nvPr userDrawn="1"/>
          </p:nvSpPr>
          <p:spPr bwMode="auto">
            <a:xfrm>
              <a:off x="22428792" y="6785521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  <p:sp>
          <p:nvSpPr>
            <p:cNvPr id="29" name="AutoShape 5"/>
            <p:cNvSpPr>
              <a:spLocks/>
            </p:cNvSpPr>
            <p:nvPr userDrawn="1"/>
          </p:nvSpPr>
          <p:spPr bwMode="auto">
            <a:xfrm>
              <a:off x="10743640" y="873693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675" dirty="0"/>
            </a:p>
          </p:txBody>
        </p:sp>
      </p:grp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61" y="284019"/>
            <a:ext cx="62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accent1"/>
                </a:solidFill>
              </a:defRPr>
            </a:lvl1pPr>
          </a:lstStyle>
          <a:p>
            <a:fld id="{E32CA18A-09E8-B346-9D1F-8EB2C340C7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9476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DC57FF-1845-4A83-AD5C-D51BB1DE5E5E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144000" cy="2386800"/>
          </a:xfrm>
        </p:spPr>
        <p:txBody>
          <a:bodyPr anchor="b" anchorCtr="0"/>
          <a:lstStyle>
            <a:lvl1pPr algn="ctr">
              <a:defRPr sz="80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4917842-C517-483A-88CB-696CE65A3985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975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9E0E772-9157-47D3-B8EA-535FE1ABF01F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4400" y="685800"/>
            <a:ext cx="10363200" cy="55435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CE37BF-4A6A-4F96-9FF2-3C0EBC652EB7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2019/3/27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F3E730-C9CC-4521-9DCE-E95C8FCF1A9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4400" y="685800"/>
            <a:ext cx="10363200" cy="55435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979A5D3-52EB-492D-91A2-C9FA3766BF4B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56E5179-DDBE-4F21-98C0-C43C422F715F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AC54EB-2EF5-4CCF-8C31-776449D5B5EC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0">
              <a:srgbClr val="5E9EFF"/>
            </a:gs>
            <a:gs pos="18000">
              <a:schemeClr val="accent4">
                <a:lumMod val="20000"/>
                <a:lumOff val="80000"/>
                <a:alpha val="59000"/>
              </a:schemeClr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42938"/>
            <a:ext cx="10972800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FCFF02D-62FB-4D32-B6E5-4D62D8CD412F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0">
              <a:srgbClr val="5E9EFF"/>
            </a:gs>
            <a:gs pos="18000">
              <a:schemeClr val="accent4">
                <a:lumMod val="20000"/>
                <a:lumOff val="80000"/>
                <a:alpha val="59000"/>
              </a:schemeClr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42938"/>
            <a:ext cx="10972800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90C567C-2F42-4611-AC60-3484F0415E8A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27B0D03-2D6A-4B20-A175-EAB5665CA1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pitchFamily="1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5E9EFF"/>
            </a:gs>
            <a:gs pos="18000">
              <a:schemeClr val="accent4">
                <a:lumMod val="20000"/>
                <a:lumOff val="80000"/>
                <a:alpha val="59000"/>
              </a:schemeClr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6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66F557-2977-4E20-A3BC-C9499AC77859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5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0E45DD-383F-4D59-B370-358ACA992F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903"/>
            <a:ext cx="11506200" cy="2381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91"/>
            <a:ext cx="11506200" cy="23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3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48716"/>
            <a:ext cx="10515600" cy="30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002" y="298197"/>
            <a:ext cx="6932021" cy="327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accent3"/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4645" y="298197"/>
            <a:ext cx="629156" cy="327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F3E730-C9CC-4521-9DCE-E95C8FCF1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658" r:id="rId27"/>
    <p:sldLayoutId id="2147483659" r:id="rId28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73" y="2250695"/>
            <a:ext cx="11897833" cy="2387600"/>
          </a:xfrm>
        </p:spPr>
        <p:txBody>
          <a:bodyPr/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Differentially private reinforcement learning for the evolution of cooperation</a:t>
            </a:r>
            <a:r>
              <a:rPr lang="en-US" altLang="zh-CN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37D5250-48AB-4E75-96EA-C836B64EF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298450"/>
            <a:ext cx="7550150" cy="327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3350" y="284163"/>
            <a:ext cx="628650" cy="365125"/>
          </a:xfrm>
        </p:spPr>
        <p:txBody>
          <a:bodyPr/>
          <a:lstStyle/>
          <a:p>
            <a:fld id="{E32CA18A-09E8-B346-9D1F-8EB2C340C7E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E9AC23-AF7A-4E20-A6E2-5208D1E4140D}"/>
              </a:ext>
            </a:extLst>
          </p:cNvPr>
          <p:cNvSpPr/>
          <p:nvPr/>
        </p:nvSpPr>
        <p:spPr>
          <a:xfrm>
            <a:off x="4766413" y="445749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Tao Zhang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365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25EF0F4-A8AC-48A7-8A1F-EB2199C72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A7218F-644A-469C-A207-B161B33C55AB}"/>
              </a:ext>
            </a:extLst>
          </p:cNvPr>
          <p:cNvSpPr/>
          <p:nvPr/>
        </p:nvSpPr>
        <p:spPr>
          <a:xfrm>
            <a:off x="1726521" y="1353501"/>
            <a:ext cx="79205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</a:rPr>
              <a:t>The second part </a:t>
            </a:r>
            <a:r>
              <a:rPr lang="en-US" altLang="zh-CN" sz="2000" dirty="0"/>
              <a:t>Reward </a:t>
            </a:r>
            <a:r>
              <a:rPr lang="en-US" altLang="zh-CN" sz="2000" i="1" dirty="0"/>
              <a:t>r </a:t>
            </a:r>
            <a:r>
              <a:rPr lang="en-US" altLang="zh-CN" sz="2000" dirty="0"/>
              <a:t>consists of two components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F59E56-B774-409E-853D-7F5F515B092E}"/>
              </a:ext>
            </a:extLst>
          </p:cNvPr>
          <p:cNvSpPr/>
          <p:nvPr/>
        </p:nvSpPr>
        <p:spPr>
          <a:xfrm>
            <a:off x="1726521" y="1897957"/>
            <a:ext cx="8575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1) The first component     is the reward that the agent </a:t>
            </a:r>
            <a:r>
              <a:rPr lang="en-US" altLang="zh-CN" sz="2000" i="1" dirty="0" err="1">
                <a:solidFill>
                  <a:srgbClr val="000000"/>
                </a:solidFill>
              </a:rPr>
              <a:t>i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receives from its neighbors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E1FAB7-1696-4B2D-A4B4-E4A162A8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05" y="2558560"/>
            <a:ext cx="4471926" cy="321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9AA6AA-3D9B-45CC-AF18-195C8C317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534" y="3721205"/>
            <a:ext cx="2908447" cy="3942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A9C5446-4951-4C36-ADEF-FDD13D6B205E}"/>
              </a:ext>
            </a:extLst>
          </p:cNvPr>
          <p:cNvSpPr/>
          <p:nvPr/>
        </p:nvSpPr>
        <p:spPr>
          <a:xfrm>
            <a:off x="1726521" y="3080640"/>
            <a:ext cx="8442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2) The second component </a:t>
            </a:r>
            <a:r>
              <a:rPr lang="en-US" altLang="zh-CN" sz="2000" i="1" dirty="0">
                <a:solidFill>
                  <a:srgbClr val="000000"/>
                </a:solidFill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</a:rPr>
              <a:t>is the reward that the neighbors of agent </a:t>
            </a:r>
            <a:r>
              <a:rPr lang="en-US" altLang="zh-CN" sz="2000" i="1" dirty="0" err="1">
                <a:solidFill>
                  <a:srgbClr val="000000"/>
                </a:solidFill>
              </a:rPr>
              <a:t>i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receive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2773F6E-9A17-4525-A373-891B2C9BD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341901"/>
              </p:ext>
            </p:extLst>
          </p:nvPr>
        </p:nvGraphicFramePr>
        <p:xfrm>
          <a:off x="4403498" y="1939550"/>
          <a:ext cx="2635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5" imgW="139680" imgH="203040" progId="Equation.DSMT4">
                  <p:embed/>
                </p:oleObj>
              </mc:Choice>
              <mc:Fallback>
                <p:oleObj name="Equation" r:id="rId5" imgW="1396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E8145A4-9F5E-41C3-AA28-4D64C8A89C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3498" y="1939550"/>
                        <a:ext cx="263525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0814029-1E04-485F-9F8F-FB504EDBA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16550"/>
              </p:ext>
            </p:extLst>
          </p:nvPr>
        </p:nvGraphicFramePr>
        <p:xfrm>
          <a:off x="4774521" y="3086411"/>
          <a:ext cx="3587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7" imgW="190440" imgH="203040" progId="Equation.DSMT4">
                  <p:embed/>
                </p:oleObj>
              </mc:Choice>
              <mc:Fallback>
                <p:oleObj name="Equation" r:id="rId7" imgW="19044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2773F6E-9A17-4525-A373-891B2C9BDF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4521" y="3086411"/>
                        <a:ext cx="3587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51A5252A-243E-4CA8-B6AE-E5DD931228F2}"/>
              </a:ext>
            </a:extLst>
          </p:cNvPr>
          <p:cNvSpPr/>
          <p:nvPr/>
        </p:nvSpPr>
        <p:spPr>
          <a:xfrm>
            <a:off x="1726521" y="4078186"/>
            <a:ext cx="83003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2000" dirty="0">
                <a:solidFill>
                  <a:srgbClr val="000000"/>
                </a:solidFill>
              </a:rPr>
            </a:br>
            <a:r>
              <a:rPr lang="en-US" altLang="zh-CN" sz="2000" dirty="0">
                <a:solidFill>
                  <a:srgbClr val="000000"/>
                </a:solidFill>
              </a:rPr>
              <a:t>we use importance weight </a:t>
            </a:r>
            <a:r>
              <a:rPr lang="en-US" altLang="zh-CN" sz="2000" i="1" dirty="0">
                <a:solidFill>
                  <a:srgbClr val="000000"/>
                </a:solidFill>
              </a:rPr>
              <a:t>w  </a:t>
            </a:r>
            <a:r>
              <a:rPr lang="en-US" altLang="zh-CN" sz="2000" dirty="0">
                <a:solidFill>
                  <a:srgbClr val="000000"/>
                </a:solidFill>
              </a:rPr>
              <a:t>to balance the scale.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B71AD-069A-4C4E-87DC-D2F2161E57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3595" y="4881781"/>
            <a:ext cx="3282685" cy="9516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036C103-9239-45CA-AB5B-BCE5570CFE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2599" y="5144406"/>
            <a:ext cx="2436338" cy="4603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EB071B1-FA21-4A54-A819-7E72A6A82FA4}"/>
              </a:ext>
            </a:extLst>
          </p:cNvPr>
          <p:cNvSpPr txBox="1"/>
          <p:nvPr/>
        </p:nvSpPr>
        <p:spPr>
          <a:xfrm>
            <a:off x="5506585" y="5192675"/>
            <a:ext cx="112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, where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296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C075DC8-92AA-4506-86A6-ED15869D0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</p:spPr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2D8A99-4ABB-4C41-AC85-115B1AB89D26}"/>
              </a:ext>
            </a:extLst>
          </p:cNvPr>
          <p:cNvSpPr/>
          <p:nvPr/>
        </p:nvSpPr>
        <p:spPr>
          <a:xfrm>
            <a:off x="1074847" y="1504796"/>
            <a:ext cx="9235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</a:rPr>
              <a:t>The third part </a:t>
            </a:r>
            <a:r>
              <a:rPr lang="en-US" altLang="zh-CN" sz="2000" dirty="0">
                <a:solidFill>
                  <a:srgbClr val="000000"/>
                </a:solidFill>
              </a:rPr>
              <a:t>The maximum expected future reward is given by the new state </a:t>
            </a:r>
            <a:r>
              <a:rPr lang="en-US" altLang="zh-CN" sz="2000" i="1" dirty="0">
                <a:solidFill>
                  <a:srgbClr val="000000"/>
                </a:solidFill>
              </a:rPr>
              <a:t>s</a:t>
            </a:r>
            <a:r>
              <a:rPr lang="en-US" altLang="zh-CN" sz="2000" i="1" baseline="30000" dirty="0">
                <a:solidFill>
                  <a:srgbClr val="000000"/>
                </a:solidFill>
              </a:rPr>
              <a:t>t</a:t>
            </a:r>
            <a:r>
              <a:rPr lang="en-US" altLang="zh-CN" sz="2000" baseline="30000" dirty="0">
                <a:solidFill>
                  <a:srgbClr val="000000"/>
                </a:solidFill>
              </a:rPr>
              <a:t>+1 </a:t>
            </a:r>
            <a:r>
              <a:rPr lang="en-US" altLang="zh-CN" sz="2000" dirty="0">
                <a:solidFill>
                  <a:srgbClr val="000000"/>
                </a:solidFill>
              </a:rPr>
              <a:t>and all possible actions at that state.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3247BB-413F-4CCA-924F-ACBDA25CF7AB}"/>
              </a:ext>
            </a:extLst>
          </p:cNvPr>
          <p:cNvSpPr/>
          <p:nvPr/>
        </p:nvSpPr>
        <p:spPr>
          <a:xfrm>
            <a:off x="1074847" y="2561791"/>
            <a:ext cx="8879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The estimated probability of choosing to cooperate or defect in next action can be presented: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AE7DF4-5E86-43EC-9A64-A45F3A94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8" y="3653392"/>
            <a:ext cx="3019640" cy="361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2A291C-770B-4C29-9A81-E5DDB20C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995" y="3626552"/>
            <a:ext cx="2475354" cy="4152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14EEC8-8668-42DA-AE36-1E8DC9D13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28" y="4398724"/>
            <a:ext cx="5068692" cy="123880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61752F-607D-4195-987E-968702B93075}"/>
              </a:ext>
            </a:extLst>
          </p:cNvPr>
          <p:cNvSpPr/>
          <p:nvPr/>
        </p:nvSpPr>
        <p:spPr>
          <a:xfrm>
            <a:off x="1074847" y="4521794"/>
            <a:ext cx="3929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maximum expected reward:</a:t>
            </a:r>
            <a:r>
              <a:rPr lang="en-US" altLang="zh-CN" sz="24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706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C91EE7-5CEB-4A0F-981C-6F228616C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E75E0F-A4C4-40A5-8CA6-10D2B0D5495F}"/>
              </a:ext>
            </a:extLst>
          </p:cNvPr>
          <p:cNvSpPr/>
          <p:nvPr/>
        </p:nvSpPr>
        <p:spPr>
          <a:xfrm>
            <a:off x="722175" y="10261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The application of differential privacy</a:t>
            </a:r>
            <a:r>
              <a:rPr lang="en-US" altLang="zh-CN" sz="2400" dirty="0">
                <a:latin typeface="+mj-lt"/>
              </a:rPr>
              <a:t> </a:t>
            </a:r>
            <a:endParaRPr lang="zh-CN" altLang="en-US" sz="2400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02865D-5342-419A-9CB2-1F704562F81D}"/>
              </a:ext>
            </a:extLst>
          </p:cNvPr>
          <p:cNvSpPr/>
          <p:nvPr/>
        </p:nvSpPr>
        <p:spPr>
          <a:xfrm>
            <a:off x="5810677" y="2349374"/>
            <a:ext cx="1959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Score function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6729E0-BEF8-4F16-953B-0EE97E259BBA}"/>
              </a:ext>
            </a:extLst>
          </p:cNvPr>
          <p:cNvSpPr/>
          <p:nvPr/>
        </p:nvSpPr>
        <p:spPr>
          <a:xfrm>
            <a:off x="6054468" y="5163968"/>
            <a:ext cx="1471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Sensitivity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AE7FFD-6A35-4BFC-BF20-16AEF455EE7B}"/>
              </a:ext>
            </a:extLst>
          </p:cNvPr>
          <p:cNvSpPr/>
          <p:nvPr/>
        </p:nvSpPr>
        <p:spPr>
          <a:xfrm>
            <a:off x="3285639" y="2346228"/>
            <a:ext cx="2156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Privacy budget </a:t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D6B50-A6B1-44E6-BBE2-1E885B1B7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28" y="3830584"/>
            <a:ext cx="4994476" cy="85028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B2D294B-9E17-4779-B480-3840C92016BD}"/>
              </a:ext>
            </a:extLst>
          </p:cNvPr>
          <p:cNvCxnSpPr>
            <a:cxnSpLocks/>
          </p:cNvCxnSpPr>
          <p:nvPr/>
        </p:nvCxnSpPr>
        <p:spPr>
          <a:xfrm>
            <a:off x="6188691" y="3842135"/>
            <a:ext cx="7588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AE7F1A2-AF1C-412D-85B5-C5CD617FABC0}"/>
              </a:ext>
            </a:extLst>
          </p:cNvPr>
          <p:cNvCxnSpPr>
            <a:cxnSpLocks/>
          </p:cNvCxnSpPr>
          <p:nvPr/>
        </p:nvCxnSpPr>
        <p:spPr>
          <a:xfrm flipV="1">
            <a:off x="6630815" y="3300643"/>
            <a:ext cx="0" cy="5414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F44BB8-4214-4C43-8F0A-85B4DD027EEC}"/>
              </a:ext>
            </a:extLst>
          </p:cNvPr>
          <p:cNvCxnSpPr>
            <a:cxnSpLocks/>
          </p:cNvCxnSpPr>
          <p:nvPr/>
        </p:nvCxnSpPr>
        <p:spPr>
          <a:xfrm>
            <a:off x="6443453" y="4630065"/>
            <a:ext cx="37472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D27574-C845-49FB-A946-B6389391E2C4}"/>
              </a:ext>
            </a:extLst>
          </p:cNvPr>
          <p:cNvCxnSpPr>
            <a:cxnSpLocks/>
          </p:cNvCxnSpPr>
          <p:nvPr/>
        </p:nvCxnSpPr>
        <p:spPr>
          <a:xfrm>
            <a:off x="6630814" y="4630065"/>
            <a:ext cx="0" cy="5495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1793528-680F-4753-8373-20926638B347}"/>
              </a:ext>
            </a:extLst>
          </p:cNvPr>
          <p:cNvCxnSpPr>
            <a:cxnSpLocks/>
          </p:cNvCxnSpPr>
          <p:nvPr/>
        </p:nvCxnSpPr>
        <p:spPr>
          <a:xfrm flipH="1" flipV="1">
            <a:off x="5159715" y="3400923"/>
            <a:ext cx="781893" cy="5848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FE1A5A4A-6FDD-4A06-90DA-4D26C28B1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49364"/>
              </p:ext>
            </p:extLst>
          </p:nvPr>
        </p:nvGraphicFramePr>
        <p:xfrm>
          <a:off x="3140075" y="2711450"/>
          <a:ext cx="20462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4" imgW="901440" imgH="368280" progId="Equation.DSMT4">
                  <p:embed/>
                </p:oleObj>
              </mc:Choice>
              <mc:Fallback>
                <p:oleObj name="Equation" r:id="rId4" imgW="9014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0075" y="2711450"/>
                        <a:ext cx="2046288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E550044-DE48-4AA3-9DA3-DCC456750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88060"/>
              </p:ext>
            </p:extLst>
          </p:nvPr>
        </p:nvGraphicFramePr>
        <p:xfrm>
          <a:off x="5941608" y="2782678"/>
          <a:ext cx="15271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6" imgW="672840" imgH="203040" progId="Equation.DSMT4">
                  <p:embed/>
                </p:oleObj>
              </mc:Choice>
              <mc:Fallback>
                <p:oleObj name="Equation" r:id="rId6" imgW="67284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FE1A5A4A-6FDD-4A06-90DA-4D26C28B1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1608" y="2782678"/>
                        <a:ext cx="152717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F43A80E-519D-4BCA-B6FC-166FBCF41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80295"/>
              </p:ext>
            </p:extLst>
          </p:nvPr>
        </p:nvGraphicFramePr>
        <p:xfrm>
          <a:off x="6270451" y="5564078"/>
          <a:ext cx="7207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8" imgW="317160" imgH="152280" progId="Equation.DSMT4">
                  <p:embed/>
                </p:oleObj>
              </mc:Choice>
              <mc:Fallback>
                <p:oleObj name="Equation" r:id="rId8" imgW="317160" imgH="1522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E550044-DE48-4AA3-9DA3-DCC4567501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70451" y="5564078"/>
                        <a:ext cx="7207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53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B0DA6A3-CE58-44FC-BC00-D3E0087E2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609DB1-8B82-47B2-9D03-7E8920A65527}"/>
              </a:ext>
            </a:extLst>
          </p:cNvPr>
          <p:cNvSpPr/>
          <p:nvPr/>
        </p:nvSpPr>
        <p:spPr>
          <a:xfrm>
            <a:off x="876299" y="109517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Discussion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57C323-9B9F-4939-80E3-F5BB9F68EBEE}"/>
              </a:ext>
            </a:extLst>
          </p:cNvPr>
          <p:cNvSpPr/>
          <p:nvPr/>
        </p:nvSpPr>
        <p:spPr>
          <a:xfrm>
            <a:off x="876299" y="2242409"/>
            <a:ext cx="92800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</a:rPr>
              <a:t>Why the proposed scheme can adapt in various situations?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</a:rPr>
              <a:t>Why DP can resist the impact of malicious agent?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rgbClr val="000000"/>
              </a:solidFill>
            </a:endParaRPr>
          </a:p>
          <a:p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5F065-5168-4B05-B220-F140F4FF4C75}"/>
              </a:ext>
            </a:extLst>
          </p:cNvPr>
          <p:cNvSpPr/>
          <p:nvPr/>
        </p:nvSpPr>
        <p:spPr>
          <a:xfrm>
            <a:off x="876299" y="3613781"/>
            <a:ext cx="9503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755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F53CBC4-2250-465D-A286-3CA4DB60A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16E073-8D0A-45A8-B1D8-CAE681A9C375}"/>
              </a:ext>
            </a:extLst>
          </p:cNvPr>
          <p:cNvSpPr/>
          <p:nvPr/>
        </p:nvSpPr>
        <p:spPr>
          <a:xfrm>
            <a:off x="979714" y="109653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5. Theoretical analysis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6CB74-B155-4AEA-A889-0B8F0C25B7E0}"/>
              </a:ext>
            </a:extLst>
          </p:cNvPr>
          <p:cNvSpPr/>
          <p:nvPr/>
        </p:nvSpPr>
        <p:spPr>
          <a:xfrm>
            <a:off x="1111689" y="2202624"/>
            <a:ext cx="83928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</a:rPr>
              <a:t>Theorem 1 </a:t>
            </a:r>
            <a:r>
              <a:rPr lang="en-US" altLang="zh-CN" sz="2000" dirty="0">
                <a:solidFill>
                  <a:srgbClr val="000000"/>
                </a:solidFill>
              </a:rPr>
              <a:t>The proposed RL method satisfies    -differential privacy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00"/>
                </a:solidFill>
              </a:rPr>
              <a:t>Lemma 1 </a:t>
            </a:r>
            <a:r>
              <a:rPr lang="en-US" altLang="zh-CN" sz="2000" dirty="0">
                <a:solidFill>
                  <a:srgbClr val="000000"/>
                </a:solidFill>
              </a:rPr>
              <a:t>The scale of adjusted importance weight       is smaller than the scale of interference importance weight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b="1" dirty="0">
                <a:solidFill>
                  <a:srgbClr val="000000"/>
                </a:solidFill>
              </a:rPr>
              <a:t>Theorem 2 </a:t>
            </a:r>
            <a:r>
              <a:rPr lang="en-US" altLang="zh-CN" sz="2000" dirty="0">
                <a:solidFill>
                  <a:srgbClr val="000000"/>
                </a:solidFill>
              </a:rPr>
              <a:t>Algorithm 1 improves the level of cooperation when malicious agents are involved in MAS.</a:t>
            </a:r>
            <a:br>
              <a:rPr lang="en-US" altLang="zh-CN" sz="2000" dirty="0"/>
            </a:br>
            <a:endParaRPr lang="zh-CN" altLang="en-US" sz="20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CB05349-6541-498C-9C73-27389FE0B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970548"/>
              </p:ext>
            </p:extLst>
          </p:nvPr>
        </p:nvGraphicFramePr>
        <p:xfrm>
          <a:off x="6464427" y="2295367"/>
          <a:ext cx="236968" cy="26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B5DD848-5A7E-4791-A343-7A468C13B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4427" y="2295367"/>
                        <a:ext cx="236968" cy="26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E93A148-7A93-42E0-8E62-841E5CD2DADF}"/>
              </a:ext>
            </a:extLst>
          </p:cNvPr>
          <p:cNvSpPr/>
          <p:nvPr/>
        </p:nvSpPr>
        <p:spPr>
          <a:xfrm>
            <a:off x="395253" y="3621171"/>
            <a:ext cx="94274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 altLang="zh-CN" sz="2000" dirty="0"/>
            </a:br>
            <a:r>
              <a:rPr lang="en-US" altLang="zh-CN" sz="2000" dirty="0"/>
              <a:t>                                                                                         </a:t>
            </a:r>
          </a:p>
          <a:p>
            <a:br>
              <a:rPr lang="en-US" altLang="zh-CN" sz="2000" dirty="0"/>
            </a:br>
            <a:endParaRPr lang="zh-CN" altLang="en-US" sz="20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ABBD765-E2F9-4224-9A34-4FC6C47F7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24546"/>
              </p:ext>
            </p:extLst>
          </p:nvPr>
        </p:nvGraphicFramePr>
        <p:xfrm>
          <a:off x="6974734" y="3038304"/>
          <a:ext cx="434484" cy="46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74734" y="3038304"/>
                        <a:ext cx="434484" cy="46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97F5DB3-E938-4AA6-8B51-3014F9932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25821"/>
              </p:ext>
            </p:extLst>
          </p:nvPr>
        </p:nvGraphicFramePr>
        <p:xfrm>
          <a:off x="6073902" y="3350966"/>
          <a:ext cx="4016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7" imgW="152280" imgH="177480" progId="Equation.DSMT4">
                  <p:embed/>
                </p:oleObj>
              </mc:Choice>
              <mc:Fallback>
                <p:oleObj name="Equation" r:id="rId7" imgW="152280" imgH="177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ABBD765-E2F9-4224-9A34-4FC6C47F7D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73902" y="3350966"/>
                        <a:ext cx="401638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53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909CA05-581C-40DF-8655-A12E3939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D5DBA-F169-4506-8C39-DDC55453466F}"/>
              </a:ext>
            </a:extLst>
          </p:cNvPr>
          <p:cNvSpPr txBox="1"/>
          <p:nvPr/>
        </p:nvSpPr>
        <p:spPr>
          <a:xfrm>
            <a:off x="997558" y="975506"/>
            <a:ext cx="211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Experiment</a:t>
            </a:r>
            <a:r>
              <a:rPr lang="en-US" altLang="zh-CN" sz="2400" dirty="0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65E6E2-A4C5-4BB5-B3FF-F80EB44500D8}"/>
              </a:ext>
            </a:extLst>
          </p:cNvPr>
          <p:cNvSpPr/>
          <p:nvPr/>
        </p:nvSpPr>
        <p:spPr>
          <a:xfrm>
            <a:off x="1078751" y="1848212"/>
            <a:ext cx="966107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Baselines</a:t>
            </a:r>
            <a:r>
              <a:rPr lang="en-US" altLang="zh-CN" sz="2400" b="1" dirty="0"/>
              <a:t> </a:t>
            </a:r>
          </a:p>
          <a:p>
            <a:br>
              <a:rPr lang="en-US" altLang="zh-CN" sz="2000" dirty="0"/>
            </a:br>
            <a:r>
              <a:rPr lang="en-US" altLang="zh-CN" sz="2000" dirty="0"/>
              <a:t>Imitate-Best-Neighbor (IBN), where each agent imitates the action of the wealthiest agent (including itself) in the next round </a:t>
            </a:r>
          </a:p>
          <a:p>
            <a:endParaRPr lang="en-US" altLang="zh-CN" sz="2000" dirty="0"/>
          </a:p>
          <a:p>
            <a:r>
              <a:rPr lang="en-US" altLang="zh-CN" sz="2000" dirty="0"/>
              <a:t>Imitate-Best-Strategy (IBS), where agents adopts the strategy that accumulates the highest payoff in its neighborhood </a:t>
            </a:r>
          </a:p>
          <a:p>
            <a:endParaRPr lang="en-US" altLang="zh-CN" sz="2000" dirty="0"/>
          </a:p>
          <a:p>
            <a:r>
              <a:rPr lang="en-US" altLang="zh-CN" sz="2000" dirty="0"/>
              <a:t>Local-Redistribution-Strategy (LRS), where agents share a fraction of their income with neighbors </a:t>
            </a:r>
          </a:p>
          <a:p>
            <a:br>
              <a:rPr lang="en-US" altLang="zh-CN" sz="2000" dirty="0"/>
            </a:br>
            <a:r>
              <a:rPr lang="en-US" altLang="zh-CN" sz="2000" b="1" dirty="0"/>
              <a:t>Networks</a:t>
            </a:r>
          </a:p>
          <a:p>
            <a:br>
              <a:rPr lang="en-US" altLang="zh-CN" sz="2000" dirty="0"/>
            </a:br>
            <a:r>
              <a:rPr lang="en-US" altLang="zh-CN" sz="2000" dirty="0">
                <a:solidFill>
                  <a:srgbClr val="000000"/>
                </a:solidFill>
              </a:rPr>
              <a:t>Homogeneous network, Random network and Scale-free network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733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D89235-3025-4925-BB86-4F2DD438D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16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BB8CE-A743-499B-AAB1-67A6A8045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3" y="2118216"/>
            <a:ext cx="10777071" cy="31080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7D0783-8429-48B8-9263-EE8BD0EB6832}"/>
              </a:ext>
            </a:extLst>
          </p:cNvPr>
          <p:cNvSpPr/>
          <p:nvPr/>
        </p:nvSpPr>
        <p:spPr>
          <a:xfrm>
            <a:off x="898688" y="90841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Experiments for stability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3DB898-EA8D-4DD8-8FAC-07898DC84498}"/>
              </a:ext>
            </a:extLst>
          </p:cNvPr>
          <p:cNvSpPr/>
          <p:nvPr/>
        </p:nvSpPr>
        <p:spPr>
          <a:xfrm>
            <a:off x="898688" y="5456012"/>
            <a:ext cx="1007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Figure 3: The stability to resist the impact by malicious agents for four mechanisms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68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1AFCCEF-4C52-4939-976C-3F16C591F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FE970-0CC1-4BCD-A036-D0CFC80F5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2" y="2007908"/>
            <a:ext cx="11176642" cy="29360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2C5443-359B-4AE5-99D4-763EFC9372D7}"/>
              </a:ext>
            </a:extLst>
          </p:cNvPr>
          <p:cNvSpPr/>
          <p:nvPr/>
        </p:nvSpPr>
        <p:spPr>
          <a:xfrm>
            <a:off x="729005" y="5176110"/>
            <a:ext cx="10158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Figure 4: The impact of varying privacy budgets and the proportion of malicious agents on the evolution of cooperation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353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CA73671-C69F-4AA0-9283-7639435F3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CA042-B9C5-47D3-8B45-5A55BB8DB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2" y="2078778"/>
            <a:ext cx="10663515" cy="31442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65D8DE-D0A2-4B90-836D-DE3D4A0D80A5}"/>
              </a:ext>
            </a:extLst>
          </p:cNvPr>
          <p:cNvSpPr/>
          <p:nvPr/>
        </p:nvSpPr>
        <p:spPr>
          <a:xfrm>
            <a:off x="854529" y="12477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Experiments for adaptivity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395301-36A1-4D19-98F0-DD455D5C00F5}"/>
              </a:ext>
            </a:extLst>
          </p:cNvPr>
          <p:cNvSpPr/>
          <p:nvPr/>
        </p:nvSpPr>
        <p:spPr>
          <a:xfrm>
            <a:off x="854528" y="5390024"/>
            <a:ext cx="10052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Figure 5: The adaptivity on structured networks and initial proportion of cooperators for four mechanisms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279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6A976C8-E56D-4094-A41A-86F1E2A85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A63871-0A93-455A-ABD7-0629ED67555A}"/>
              </a:ext>
            </a:extLst>
          </p:cNvPr>
          <p:cNvSpPr txBox="1"/>
          <p:nvPr/>
        </p:nvSpPr>
        <p:spPr>
          <a:xfrm>
            <a:off x="997558" y="975506"/>
            <a:ext cx="211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Conclusion </a:t>
            </a:r>
            <a:r>
              <a:rPr lang="en-US" altLang="zh-CN" sz="2400" dirty="0"/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B594EA-D5D8-41D3-94F1-A16A7C9A0866}"/>
              </a:ext>
            </a:extLst>
          </p:cNvPr>
          <p:cNvSpPr/>
          <p:nvPr/>
        </p:nvSpPr>
        <p:spPr>
          <a:xfrm>
            <a:off x="997558" y="2129722"/>
            <a:ext cx="87941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We design a reinforcement learning mechanism to make agents learn how to make actions in the evolution of cooperation. This provides a desirable</a:t>
            </a:r>
            <a:br>
              <a:rPr lang="en-US" altLang="zh-CN" sz="2000" dirty="0">
                <a:solidFill>
                  <a:srgbClr val="000000"/>
                </a:solidFill>
              </a:rPr>
            </a:br>
            <a:r>
              <a:rPr lang="en-US" altLang="zh-CN" sz="2000" dirty="0">
                <a:solidFill>
                  <a:srgbClr val="000000"/>
                </a:solidFill>
              </a:rPr>
              <a:t>adaptivity to fit various conditions in MAS. </a:t>
            </a:r>
            <a:br>
              <a:rPr lang="en-US" altLang="zh-CN" sz="2000" dirty="0"/>
            </a:b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We apply differential privacy to reinforcement learning to adjust the agents’ action in order to resist the impact of malicious agents.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This provides a desirable stability to resist the impact of malicious agents. 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17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B7CCF43-148F-4BF2-B345-1839BCF20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2CFEEB-645E-4540-BB4C-82A6A9EAFB5E}"/>
              </a:ext>
            </a:extLst>
          </p:cNvPr>
          <p:cNvSpPr txBox="1"/>
          <p:nvPr/>
        </p:nvSpPr>
        <p:spPr>
          <a:xfrm>
            <a:off x="6686025" y="1601749"/>
            <a:ext cx="52514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Introduction 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Preliminaries 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Model description   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Method  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Experiment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Conclusion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A4FF097-6AEE-4CF9-9B87-CFEB4F91B743}"/>
              </a:ext>
            </a:extLst>
          </p:cNvPr>
          <p:cNvSpPr/>
          <p:nvPr/>
        </p:nvSpPr>
        <p:spPr>
          <a:xfrm>
            <a:off x="1524726" y="2262432"/>
            <a:ext cx="2771480" cy="264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Content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960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55943" y="3199840"/>
            <a:ext cx="7813113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1005B0B-F4B7-423F-B4FF-FBD835724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255CB0F-C7B2-42B0-867F-A700E679C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591" y="2370327"/>
            <a:ext cx="10340673" cy="2915117"/>
          </a:xfrm>
        </p:spPr>
        <p:txBody>
          <a:bodyPr/>
          <a:lstStyle/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1916406-61C2-429A-A401-325EC0A11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78BDE8-1784-429F-ABDE-A8DD23CE1D82}"/>
              </a:ext>
            </a:extLst>
          </p:cNvPr>
          <p:cNvSpPr txBox="1"/>
          <p:nvPr/>
        </p:nvSpPr>
        <p:spPr>
          <a:xfrm>
            <a:off x="997558" y="975506"/>
            <a:ext cx="252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Introduction</a:t>
            </a:r>
            <a:r>
              <a:rPr lang="en-US" altLang="zh-CN" sz="2400" dirty="0"/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765453-69BF-4407-A65D-739B36681F58}"/>
              </a:ext>
            </a:extLst>
          </p:cNvPr>
          <p:cNvSpPr/>
          <p:nvPr/>
        </p:nvSpPr>
        <p:spPr>
          <a:xfrm>
            <a:off x="997558" y="1989101"/>
            <a:ext cx="9079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cs typeface="Times New Roman" panose="02020603050405020304" pitchFamily="18" charset="0"/>
              </a:rPr>
              <a:t>The evolution of cooperation among individuals has been studied in social science, evolutionary biology and physics .</a:t>
            </a:r>
            <a:endParaRPr lang="zh-CN" altLang="en-US" sz="2000" dirty="0"/>
          </a:p>
        </p:txBody>
      </p:sp>
      <p:pic>
        <p:nvPicPr>
          <p:cNvPr id="28674" name="Picture 2" descr="https://www.euneighbours.eu/sites/default/files/2017-04/11059318_888537534546943_9153034240481670274_n.jpg">
            <a:extLst>
              <a:ext uri="{FF2B5EF4-FFF2-40B4-BE49-F238E27FC236}">
                <a16:creationId xmlns:a16="http://schemas.microsoft.com/office/drawing/2014/main" id="{535E59F8-86C7-4933-96CC-D1C7536E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26" y="3399659"/>
            <a:ext cx="2935037" cy="278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www.wvps.northants.sch.uk/wp-content/uploads/2018/03/Cooperation.jpg">
            <a:extLst>
              <a:ext uri="{FF2B5EF4-FFF2-40B4-BE49-F238E27FC236}">
                <a16:creationId xmlns:a16="http://schemas.microsoft.com/office/drawing/2014/main" id="{5959229A-BFD2-471C-944A-C51E7B42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56" y="3453671"/>
            <a:ext cx="4342350" cy="278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5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46B857-053B-42E4-A544-00027375C688}"/>
              </a:ext>
            </a:extLst>
          </p:cNvPr>
          <p:cNvSpPr/>
          <p:nvPr/>
        </p:nvSpPr>
        <p:spPr>
          <a:xfrm>
            <a:off x="1172685" y="2080006"/>
            <a:ext cx="93411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Problems 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 There are diverse agents in the multiagent systems.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The excellent level of cooperation is easily affected by factors.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Challenges 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 should the evolution of cooperation resist the impact caused by malicious agents in MAS?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000" dirty="0"/>
              <a:t>How should the evolution of cooperation adapt in various scenarios?</a:t>
            </a:r>
          </a:p>
          <a:p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C1A172D-5DB1-4E3E-B83B-5B72B418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20" y="1135320"/>
            <a:ext cx="10465465" cy="553937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Problems &amp; Challenges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页脚占位符 1">
            <a:extLst>
              <a:ext uri="{FF2B5EF4-FFF2-40B4-BE49-F238E27FC236}">
                <a16:creationId xmlns:a16="http://schemas.microsoft.com/office/drawing/2014/main" id="{3D6BAA11-51C7-4C86-B05E-B088DE328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1574" y="298197"/>
            <a:ext cx="7550411" cy="327823"/>
          </a:xfrm>
        </p:spPr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2153B86-5AD4-41DE-89A3-AA0A39E78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075326-B09D-4E71-B8EF-027ACF038206}"/>
              </a:ext>
            </a:extLst>
          </p:cNvPr>
          <p:cNvSpPr txBox="1"/>
          <p:nvPr/>
        </p:nvSpPr>
        <p:spPr>
          <a:xfrm>
            <a:off x="997558" y="975506"/>
            <a:ext cx="319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Preliminaries </a:t>
            </a:r>
            <a:r>
              <a:rPr lang="en-US" altLang="zh-CN" sz="2400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47A9B6-16F4-4055-90C2-6D99EAE5C39B}"/>
              </a:ext>
            </a:extLst>
          </p:cNvPr>
          <p:cNvSpPr/>
          <p:nvPr/>
        </p:nvSpPr>
        <p:spPr>
          <a:xfrm>
            <a:off x="997557" y="1841370"/>
            <a:ext cx="9398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Reinforcement learning 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RL is a type of machine learning techniques that enables agents to learn in an interactive environment by trial and error,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 using feedback from their own actions and experiences.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21506" name="Picture 2" descr="Image result for reinforcement learning">
            <a:extLst>
              <a:ext uri="{FF2B5EF4-FFF2-40B4-BE49-F238E27FC236}">
                <a16:creationId xmlns:a16="http://schemas.microsoft.com/office/drawing/2014/main" id="{F89464CE-C10A-4630-8DEB-476848CE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9" y="3288828"/>
            <a:ext cx="4381501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BD3374-2D7D-484B-95AA-8B4DEBFC92EF}"/>
              </a:ext>
            </a:extLst>
          </p:cNvPr>
          <p:cNvSpPr/>
          <p:nvPr/>
        </p:nvSpPr>
        <p:spPr>
          <a:xfrm>
            <a:off x="5021132" y="4658047"/>
            <a:ext cx="56101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Q-learning: </a:t>
            </a:r>
            <a:r>
              <a:rPr lang="en-US" altLang="zh-CN" sz="2000" dirty="0"/>
              <a:t>a value-based RL algorithm that is used to find the optimal action-selection policy </a:t>
            </a:r>
            <a:r>
              <a:rPr lang="en-US" altLang="zh-CN" sz="2000" i="1" dirty="0"/>
              <a:t>π</a:t>
            </a:r>
            <a:r>
              <a:rPr lang="en-US" altLang="zh-CN" sz="2000" dirty="0"/>
              <a:t>(</a:t>
            </a:r>
            <a:r>
              <a:rPr lang="en-US" altLang="zh-CN" sz="2000" i="1" dirty="0"/>
              <a:t>s, a</a:t>
            </a:r>
            <a:r>
              <a:rPr lang="en-US" altLang="zh-CN" sz="2000" dirty="0"/>
              <a:t>) using a Q-function.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040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9FFFEA9-808A-4081-815B-CE3A9B8EB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383D1D-B0A4-40F7-A9FF-41ED13276766}"/>
              </a:ext>
            </a:extLst>
          </p:cNvPr>
          <p:cNvSpPr/>
          <p:nvPr/>
        </p:nvSpPr>
        <p:spPr>
          <a:xfrm>
            <a:off x="946460" y="1136845"/>
            <a:ext cx="968132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Differential privacy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/>
              <a:t>A randomized algorithm M satisfies    -differential privacy if for any input pair of D and D’, and for any possible outcome f(D)    Ω,</a:t>
            </a:r>
            <a:br>
              <a:rPr lang="en-US" altLang="zh-CN" sz="2000" i="1" dirty="0"/>
            </a:br>
            <a:endParaRPr lang="en-US" altLang="zh-CN" sz="2000" i="1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B85B31-2B6F-4DC9-9E50-6968EF70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32" y="4329396"/>
            <a:ext cx="4467809" cy="760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D81A5B-AD77-445E-BF6E-4B6DDF1F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08" y="2532753"/>
            <a:ext cx="5000979" cy="449129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7E43404-F0CA-4FAE-97B6-0674896B6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99965"/>
              </p:ext>
            </p:extLst>
          </p:nvPr>
        </p:nvGraphicFramePr>
        <p:xfrm>
          <a:off x="5740400" y="2211126"/>
          <a:ext cx="220436" cy="22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Equation" r:id="rId5" imgW="114120" imgH="114120" progId="Equation.DSMT4">
                  <p:embed/>
                </p:oleObj>
              </mc:Choice>
              <mc:Fallback>
                <p:oleObj name="Equation" r:id="rId5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0400" y="2211126"/>
                        <a:ext cx="220436" cy="22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DE4F9382-494E-47B5-A78E-BAC53A1A8DC4}"/>
              </a:ext>
            </a:extLst>
          </p:cNvPr>
          <p:cNvSpPr/>
          <p:nvPr/>
        </p:nvSpPr>
        <p:spPr>
          <a:xfrm>
            <a:off x="946460" y="3078490"/>
            <a:ext cx="96964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Exponential mechanism 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Given score function S(D, φ) of a dataset D, the exponential mechanism M satisfies                  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   -differential privacy if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B5DD848-5A7E-4791-A343-7A468C13B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21670"/>
              </p:ext>
            </p:extLst>
          </p:nvPr>
        </p:nvGraphicFramePr>
        <p:xfrm>
          <a:off x="4999897" y="1893550"/>
          <a:ext cx="236968" cy="26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Equation" r:id="rId7" imgW="114120" imgH="126720" progId="Equation.DSMT4">
                  <p:embed/>
                </p:oleObj>
              </mc:Choice>
              <mc:Fallback>
                <p:oleObj name="Equation" r:id="rId7" imgW="114120" imgH="126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C9895DD-723C-4BC5-A943-C679F385C6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9897" y="1893550"/>
                        <a:ext cx="236968" cy="26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C8BBE8A-09E2-4C2F-9263-1264ABE17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44988"/>
              </p:ext>
            </p:extLst>
          </p:nvPr>
        </p:nvGraphicFramePr>
        <p:xfrm>
          <a:off x="997075" y="4068233"/>
          <a:ext cx="269318" cy="29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B5DD848-5A7E-4791-A343-7A468C13B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7075" y="4068233"/>
                        <a:ext cx="269318" cy="299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10223023-4756-45B1-92E3-C4B69E32498D}"/>
              </a:ext>
            </a:extLst>
          </p:cNvPr>
          <p:cNvSpPr/>
          <p:nvPr/>
        </p:nvSpPr>
        <p:spPr>
          <a:xfrm>
            <a:off x="883920" y="5263733"/>
            <a:ext cx="91556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where score function </a:t>
            </a:r>
            <a:r>
              <a:rPr lang="en-US" altLang="zh-CN" sz="2000" i="1" dirty="0">
                <a:solidFill>
                  <a:srgbClr val="000000"/>
                </a:solidFill>
              </a:rPr>
              <a:t>S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D, φ</a:t>
            </a:r>
            <a:r>
              <a:rPr lang="en-US" altLang="zh-CN" sz="2000" dirty="0">
                <a:solidFill>
                  <a:srgbClr val="000000"/>
                </a:solidFill>
              </a:rPr>
              <a:t>) is used to evaluate the quality of an output </a:t>
            </a:r>
            <a:r>
              <a:rPr lang="en-US" altLang="zh-CN" sz="2000" i="1" dirty="0">
                <a:solidFill>
                  <a:srgbClr val="000000"/>
                </a:solidFill>
              </a:rPr>
              <a:t>φ </a:t>
            </a:r>
            <a:r>
              <a:rPr lang="en-US" altLang="zh-CN" sz="2000" dirty="0">
                <a:solidFill>
                  <a:srgbClr val="000000"/>
                </a:solidFill>
              </a:rPr>
              <a:t>and ∆</a:t>
            </a:r>
            <a:r>
              <a:rPr lang="en-US" altLang="zh-CN" sz="2000" i="1" dirty="0">
                <a:solidFill>
                  <a:srgbClr val="000000"/>
                </a:solidFill>
              </a:rPr>
              <a:t>S </a:t>
            </a:r>
            <a:r>
              <a:rPr lang="en-US" altLang="zh-CN" sz="2000" dirty="0">
                <a:solidFill>
                  <a:srgbClr val="000000"/>
                </a:solidFill>
              </a:rPr>
              <a:t>is the sensitivity.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029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ED3711A-AD20-4EF6-998F-F36A2DD04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D61420-77ED-41CB-991A-CA068C681FF2}"/>
              </a:ext>
            </a:extLst>
          </p:cNvPr>
          <p:cNvSpPr txBox="1"/>
          <p:nvPr/>
        </p:nvSpPr>
        <p:spPr>
          <a:xfrm>
            <a:off x="997557" y="975506"/>
            <a:ext cx="449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Model description</a:t>
            </a:r>
            <a:r>
              <a:rPr lang="en-US" altLang="zh-CN" sz="2400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4E5815-80E7-4D1A-89B9-4035DD0A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6" y="2361596"/>
            <a:ext cx="2691690" cy="22417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E5533D-2E50-4AB9-B627-9B6649748C88}"/>
              </a:ext>
            </a:extLst>
          </p:cNvPr>
          <p:cNvSpPr/>
          <p:nvPr/>
        </p:nvSpPr>
        <p:spPr>
          <a:xfrm>
            <a:off x="1066800" y="3512771"/>
            <a:ext cx="6430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4A05A7-AA02-4124-AE51-BE50FFD9520E}"/>
              </a:ext>
            </a:extLst>
          </p:cNvPr>
          <p:cNvSpPr/>
          <p:nvPr/>
        </p:nvSpPr>
        <p:spPr>
          <a:xfrm>
            <a:off x="6845717" y="535152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000" dirty="0">
                <a:solidFill>
                  <a:srgbClr val="000000"/>
                </a:solidFill>
              </a:rPr>
              <a:t>1) T &gt; R &gt; P &gt; S</a:t>
            </a:r>
            <a:br>
              <a:rPr lang="pt-BR" altLang="zh-CN" sz="2000" dirty="0">
                <a:solidFill>
                  <a:srgbClr val="000000"/>
                </a:solidFill>
              </a:rPr>
            </a:br>
            <a:r>
              <a:rPr lang="pt-BR" altLang="zh-CN" sz="2000" dirty="0">
                <a:solidFill>
                  <a:srgbClr val="000000"/>
                </a:solidFill>
              </a:rPr>
              <a:t>2) 2R &gt; T + S. </a:t>
            </a:r>
            <a:br>
              <a:rPr lang="pt-BR" altLang="zh-CN" sz="2000" dirty="0"/>
            </a:b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219639-B333-453C-A50B-840889167039}"/>
              </a:ext>
            </a:extLst>
          </p:cNvPr>
          <p:cNvSpPr/>
          <p:nvPr/>
        </p:nvSpPr>
        <p:spPr>
          <a:xfrm>
            <a:off x="1377884" y="4885745"/>
            <a:ext cx="9890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Figure 1: (a) Interactions between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diverse agents in the PD game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F313BF-D209-4230-AE8D-9EE0DA625C39}"/>
              </a:ext>
            </a:extLst>
          </p:cNvPr>
          <p:cNvSpPr/>
          <p:nvPr/>
        </p:nvSpPr>
        <p:spPr>
          <a:xfrm>
            <a:off x="6845717" y="4844206"/>
            <a:ext cx="193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(b) Payoff matrix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75F805-C2D3-44DD-B477-1531E111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90" y="2361596"/>
            <a:ext cx="2279443" cy="19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6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0DD4011-0A95-4B48-B017-08593CDBC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FFF511-ED29-4503-9DF0-41B9A0739ECF}"/>
              </a:ext>
            </a:extLst>
          </p:cNvPr>
          <p:cNvSpPr txBox="1"/>
          <p:nvPr/>
        </p:nvSpPr>
        <p:spPr>
          <a:xfrm>
            <a:off x="812895" y="2079099"/>
            <a:ext cx="575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Overview of the DP-RL mechanism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75D2F1-537C-4AE8-A6F8-778732A0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5" y="2689107"/>
            <a:ext cx="4879344" cy="3300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B849F7-CF09-4D71-815F-98169173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914" y="2079099"/>
            <a:ext cx="5126575" cy="37205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72A922-E27D-44F0-964C-275548FA8010}"/>
              </a:ext>
            </a:extLst>
          </p:cNvPr>
          <p:cNvSpPr txBox="1"/>
          <p:nvPr/>
        </p:nvSpPr>
        <p:spPr>
          <a:xfrm>
            <a:off x="997557" y="975506"/>
            <a:ext cx="449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 Method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373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1BFE5C0-345E-4A7C-A4C6-5F724D239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001" y="298197"/>
            <a:ext cx="7550411" cy="327823"/>
          </a:xfrm>
        </p:spPr>
        <p:txBody>
          <a:bodyPr>
            <a:norm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A929A3-71C6-4099-B42B-05E3C56D089A}"/>
              </a:ext>
            </a:extLst>
          </p:cNvPr>
          <p:cNvSpPr/>
          <p:nvPr/>
        </p:nvSpPr>
        <p:spPr>
          <a:xfrm>
            <a:off x="867228" y="9413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The design of the Q-function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00DBBD-BDF8-404F-910F-89B87507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20" y="3307937"/>
            <a:ext cx="6022887" cy="4382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7355C2D-E55A-4FCE-9234-9983F330EA48}"/>
              </a:ext>
            </a:extLst>
          </p:cNvPr>
          <p:cNvSpPr/>
          <p:nvPr/>
        </p:nvSpPr>
        <p:spPr>
          <a:xfrm>
            <a:off x="2552674" y="4293055"/>
            <a:ext cx="1727200" cy="6601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NimbusRomNo9L-Regu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NimbusRomNo9L-Regu"/>
              </a:rPr>
              <a:t>Current Q-value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E5BA4D-01C9-430D-A9F8-762B1384F6E3}"/>
              </a:ext>
            </a:extLst>
          </p:cNvPr>
          <p:cNvSpPr/>
          <p:nvPr/>
        </p:nvSpPr>
        <p:spPr>
          <a:xfrm>
            <a:off x="2623794" y="2313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7BF23D-B095-4CB7-8C9A-C58B33B1AE74}"/>
              </a:ext>
            </a:extLst>
          </p:cNvPr>
          <p:cNvSpPr/>
          <p:nvPr/>
        </p:nvSpPr>
        <p:spPr>
          <a:xfrm>
            <a:off x="4589028" y="2443647"/>
            <a:ext cx="1270000" cy="59429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NimbusRomNo9L-Regu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NimbusRomNo9L-Regu"/>
              </a:rPr>
              <a:t>Reward r 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C334E9-C508-4742-84CD-05989CBEAFA4}"/>
              </a:ext>
            </a:extLst>
          </p:cNvPr>
          <p:cNvSpPr/>
          <p:nvPr/>
        </p:nvSpPr>
        <p:spPr>
          <a:xfrm>
            <a:off x="5967187" y="4226807"/>
            <a:ext cx="2275840" cy="726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Maximum expected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future reward 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F67E2CB-E789-44F2-8E0E-66C2EB60AF5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16274" y="3698868"/>
            <a:ext cx="0" cy="5941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662855-54EB-4C87-A0C0-ACC5455290EA}"/>
              </a:ext>
            </a:extLst>
          </p:cNvPr>
          <p:cNvCxnSpPr>
            <a:cxnSpLocks/>
          </p:cNvCxnSpPr>
          <p:nvPr/>
        </p:nvCxnSpPr>
        <p:spPr>
          <a:xfrm>
            <a:off x="6388074" y="3698868"/>
            <a:ext cx="0" cy="5279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49B9BF-37D7-4E3A-9275-BFA1426DACD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5224028" y="3037938"/>
            <a:ext cx="726" cy="270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48A22B-2270-406A-AF18-4D7E475D8CEF}"/>
              </a:ext>
            </a:extLst>
          </p:cNvPr>
          <p:cNvCxnSpPr/>
          <p:nvPr/>
        </p:nvCxnSpPr>
        <p:spPr>
          <a:xfrm>
            <a:off x="2699994" y="3698868"/>
            <a:ext cx="15392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5325089-0B80-45D4-81CC-275AB12AFD68}"/>
              </a:ext>
            </a:extLst>
          </p:cNvPr>
          <p:cNvCxnSpPr>
            <a:cxnSpLocks/>
          </p:cNvCxnSpPr>
          <p:nvPr/>
        </p:nvCxnSpPr>
        <p:spPr>
          <a:xfrm>
            <a:off x="4863348" y="3323177"/>
            <a:ext cx="7213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4DE5FAB-8163-4841-9D89-A4A28DE3698E}"/>
              </a:ext>
            </a:extLst>
          </p:cNvPr>
          <p:cNvCxnSpPr>
            <a:cxnSpLocks/>
          </p:cNvCxnSpPr>
          <p:nvPr/>
        </p:nvCxnSpPr>
        <p:spPr>
          <a:xfrm>
            <a:off x="5967187" y="3698868"/>
            <a:ext cx="90856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5410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愚悦蓝色PPT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愚悦蓝色PPT模板">
      <a:majorFont>
        <a:latin typeface="经典特宋简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愚悦蓝色PPT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愚悦蓝色PPT模板">
  <a:themeElements>
    <a:clrScheme name="1_愚悦蓝色PPT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愚悦蓝色PPT模板">
      <a:majorFont>
        <a:latin typeface="经典特宋简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愚悦蓝色PPT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跋涉">
  <a:themeElements>
    <a:clrScheme name="自定义 4">
      <a:dk1>
        <a:srgbClr val="A7D6FF"/>
      </a:dk1>
      <a:lt1>
        <a:sysClr val="window" lastClr="FFFFFF"/>
      </a:lt1>
      <a:dk2>
        <a:srgbClr val="E5F5D7"/>
      </a:dk2>
      <a:lt2>
        <a:srgbClr val="3DA4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S_Powerpoint_16x9_v6">
  <a:themeElements>
    <a:clrScheme name="UTS Brand Colours">
      <a:dk1>
        <a:srgbClr val="000000"/>
      </a:dk1>
      <a:lt1>
        <a:srgbClr val="FFFFFF"/>
      </a:lt1>
      <a:dk2>
        <a:srgbClr val="323232"/>
      </a:dk2>
      <a:lt2>
        <a:srgbClr val="E7E6E6"/>
      </a:lt2>
      <a:accent1>
        <a:srgbClr val="0F4BEB"/>
      </a:accent1>
      <a:accent2>
        <a:srgbClr val="FF2305"/>
      </a:accent2>
      <a:accent3>
        <a:srgbClr val="000000"/>
      </a:accent3>
      <a:accent4>
        <a:srgbClr val="B2B2B2"/>
      </a:accent4>
      <a:accent5>
        <a:srgbClr val="EBEBEB"/>
      </a:accent5>
      <a:accent6>
        <a:srgbClr val="FAF528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555</Words>
  <Application>Microsoft Office PowerPoint</Application>
  <PresentationFormat>宽屏</PresentationFormat>
  <Paragraphs>131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.AppleSystemUIFont</vt:lpstr>
      <vt:lpstr>NimbusRomNo9L-Medi</vt:lpstr>
      <vt:lpstr>NimbusRomNo9L-Regu</vt:lpstr>
      <vt:lpstr>黑体</vt:lpstr>
      <vt:lpstr>华文楷体</vt:lpstr>
      <vt:lpstr>经典特宋简</vt:lpstr>
      <vt:lpstr>隶书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 2</vt:lpstr>
      <vt:lpstr>主题2</vt:lpstr>
      <vt:lpstr>1_愚悦蓝色PPT模板</vt:lpstr>
      <vt:lpstr>跋涉</vt:lpstr>
      <vt:lpstr>UTS_Powerpoint_16x9_v6</vt:lpstr>
      <vt:lpstr>Equation</vt:lpstr>
      <vt:lpstr>MathType 6.0 Equation</vt:lpstr>
      <vt:lpstr>Differentially private reinforcement learning for the evolution of cooperation </vt:lpstr>
      <vt:lpstr>PowerPoint 演示文稿</vt:lpstr>
      <vt:lpstr>PowerPoint 演示文稿</vt:lpstr>
      <vt:lpstr>Problems &amp; Challenges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zhangtao</dc:creator>
  <cp:lastModifiedBy>Tao Zhang</cp:lastModifiedBy>
  <cp:revision>527</cp:revision>
  <dcterms:created xsi:type="dcterms:W3CDTF">2016-11-18T04:03:00Z</dcterms:created>
  <dcterms:modified xsi:type="dcterms:W3CDTF">2019-03-28T04:58:19Z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