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5ED18-D691-C571-F7D6-D2FC3918E13D}" v="172" dt="2019-03-29T00:54:5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shan Jia" userId="S::13183342@student.uts.edu.au::272b7cf0-47bc-4290-98a9-910993600792" providerId="AD" clId="Web-{CB35ED18-D691-C571-F7D6-D2FC3918E13D}"/>
    <pc:docChg chg="modSld">
      <pc:chgData name="Mingshan Jia" userId="S::13183342@student.uts.edu.au::272b7cf0-47bc-4290-98a9-910993600792" providerId="AD" clId="Web-{CB35ED18-D691-C571-F7D6-D2FC3918E13D}" dt="2019-03-29T00:54:58.569" v="171" actId="1076"/>
      <pc:docMkLst>
        <pc:docMk/>
      </pc:docMkLst>
      <pc:sldChg chg="modSp">
        <pc:chgData name="Mingshan Jia" userId="S::13183342@student.uts.edu.au::272b7cf0-47bc-4290-98a9-910993600792" providerId="AD" clId="Web-{CB35ED18-D691-C571-F7D6-D2FC3918E13D}" dt="2019-03-29T00:54:58.569" v="171" actId="1076"/>
        <pc:sldMkLst>
          <pc:docMk/>
          <pc:sldMk cId="3546213662" sldId="289"/>
        </pc:sldMkLst>
        <pc:spChg chg="mod">
          <ac:chgData name="Mingshan Jia" userId="S::13183342@student.uts.edu.au::272b7cf0-47bc-4290-98a9-910993600792" providerId="AD" clId="Web-{CB35ED18-D691-C571-F7D6-D2FC3918E13D}" dt="2019-03-29T00:54:58.569" v="171" actId="1076"/>
          <ac:spMkLst>
            <pc:docMk/>
            <pc:sldMk cId="3546213662" sldId="289"/>
            <ac:spMk id="12" creationId="{7A99F73A-C045-7641-A07C-A847E13947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9731F-2448-6344-B791-94FE450121BF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2C8EB-E5D5-7B40-98D1-90E3017A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Traditional</a:t>
            </a:r>
            <a:r>
              <a:rPr lang="zh-CN" altLang="en-US"/>
              <a:t> </a:t>
            </a:r>
            <a:r>
              <a:rPr lang="en-US" altLang="zh-CN"/>
              <a:t>Dataflow</a:t>
            </a:r>
            <a:r>
              <a:rPr lang="zh-CN" altLang="en-US"/>
              <a:t> </a:t>
            </a:r>
            <a:r>
              <a:rPr lang="en-US" altLang="zh-CN"/>
              <a:t>analysis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based</a:t>
            </a:r>
            <a:r>
              <a:rPr lang="zh-CN" altLang="en-US"/>
              <a:t> </a:t>
            </a:r>
            <a:r>
              <a:rPr lang="en-US" altLang="zh-CN"/>
              <a:t>on</a:t>
            </a:r>
            <a:r>
              <a:rPr lang="zh-CN" altLang="en-US"/>
              <a:t> </a:t>
            </a:r>
            <a:r>
              <a:rPr lang="en-US" altLang="zh-CN"/>
              <a:t>Control</a:t>
            </a:r>
            <a:r>
              <a:rPr lang="zh-CN" altLang="en-US"/>
              <a:t> </a:t>
            </a:r>
            <a:r>
              <a:rPr lang="en-US" altLang="zh-CN"/>
              <a:t>Flow</a:t>
            </a:r>
            <a:r>
              <a:rPr lang="zh-CN" altLang="en-US"/>
              <a:t> </a:t>
            </a:r>
            <a:r>
              <a:rPr lang="en-US" altLang="zh-CN"/>
              <a:t>Graph,</a:t>
            </a:r>
            <a:r>
              <a:rPr lang="zh-CN" altLang="en-US"/>
              <a:t> </a:t>
            </a:r>
            <a:r>
              <a:rPr lang="en-US" altLang="zh-CN"/>
              <a:t>dataflow</a:t>
            </a:r>
            <a:r>
              <a:rPr lang="zh-CN" altLang="en-US"/>
              <a:t> </a:t>
            </a:r>
            <a:r>
              <a:rPr lang="en-US" altLang="zh-CN"/>
              <a:t>fact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propagated</a:t>
            </a:r>
            <a:r>
              <a:rPr lang="zh-CN" altLang="en-US"/>
              <a:t> </a:t>
            </a:r>
            <a:r>
              <a:rPr lang="en-US" altLang="zh-CN"/>
              <a:t>along</a:t>
            </a:r>
            <a:r>
              <a:rPr lang="zh-CN" altLang="en-US"/>
              <a:t> </a:t>
            </a:r>
            <a:r>
              <a:rPr lang="en-US" altLang="zh-CN"/>
              <a:t>CFG,</a:t>
            </a:r>
            <a:r>
              <a:rPr lang="zh-CN" altLang="en-US"/>
              <a:t> </a:t>
            </a:r>
            <a:r>
              <a:rPr lang="en-US" altLang="zh-CN"/>
              <a:t>which</a:t>
            </a:r>
            <a:r>
              <a:rPr lang="zh-CN" altLang="en-US"/>
              <a:t> </a:t>
            </a:r>
            <a:r>
              <a:rPr lang="en-US" altLang="zh-CN"/>
              <a:t>means</a:t>
            </a:r>
            <a:r>
              <a:rPr lang="zh-CN" altLang="en-US"/>
              <a:t> </a:t>
            </a:r>
            <a:r>
              <a:rPr lang="en-US" altLang="zh-CN"/>
              <a:t>under</a:t>
            </a:r>
            <a:r>
              <a:rPr lang="zh-CN" altLang="en-US"/>
              <a:t> </a:t>
            </a:r>
            <a:r>
              <a:rPr lang="en-US" altLang="zh-CN"/>
              <a:t>most</a:t>
            </a:r>
            <a:r>
              <a:rPr lang="zh-CN" altLang="en-US"/>
              <a:t> </a:t>
            </a:r>
            <a:r>
              <a:rPr lang="en-US" altLang="zh-CN"/>
              <a:t>circumstances,</a:t>
            </a:r>
            <a:r>
              <a:rPr lang="zh-CN" altLang="en-US"/>
              <a:t> </a:t>
            </a:r>
            <a:r>
              <a:rPr lang="en-US" altLang="zh-CN"/>
              <a:t>it</a:t>
            </a:r>
            <a:r>
              <a:rPr lang="zh-CN" altLang="en-US"/>
              <a:t> </a:t>
            </a:r>
            <a:r>
              <a:rPr lang="en-US" altLang="zh-CN"/>
              <a:t>goes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nodes</a:t>
            </a:r>
            <a:r>
              <a:rPr lang="zh-CN" altLang="en-US"/>
              <a:t> </a:t>
            </a:r>
            <a:r>
              <a:rPr lang="en-US" altLang="zh-CN"/>
              <a:t>where</a:t>
            </a:r>
            <a:r>
              <a:rPr lang="zh-CN" altLang="en-US"/>
              <a:t> </a:t>
            </a:r>
            <a:r>
              <a:rPr lang="en-US" altLang="zh-CN"/>
              <a:t>it</a:t>
            </a:r>
            <a:r>
              <a:rPr lang="zh-CN" altLang="en-US"/>
              <a:t> </a:t>
            </a:r>
            <a:r>
              <a:rPr lang="en-US" altLang="zh-CN"/>
              <a:t>won’t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used.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instead</a:t>
            </a:r>
            <a:r>
              <a:rPr lang="zh-CN" altLang="en-US"/>
              <a:t> </a:t>
            </a:r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Value</a:t>
            </a:r>
            <a:r>
              <a:rPr lang="zh-CN" altLang="en-US"/>
              <a:t> </a:t>
            </a:r>
            <a:r>
              <a:rPr lang="en-US" altLang="zh-CN"/>
              <a:t>Flow</a:t>
            </a:r>
            <a:r>
              <a:rPr lang="zh-CN" altLang="en-US"/>
              <a:t> </a:t>
            </a:r>
            <a:r>
              <a:rPr lang="en-US" altLang="zh-CN"/>
              <a:t>Graph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analysis,</a:t>
            </a:r>
            <a:r>
              <a:rPr lang="zh-CN" altLang="en-US"/>
              <a:t> </a:t>
            </a:r>
            <a:r>
              <a:rPr lang="en-US" altLang="zh-CN"/>
              <a:t>dataflow</a:t>
            </a:r>
            <a:r>
              <a:rPr lang="zh-CN" altLang="en-US"/>
              <a:t> </a:t>
            </a:r>
            <a:r>
              <a:rPr lang="en-US" altLang="zh-CN"/>
              <a:t>fact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only</a:t>
            </a:r>
            <a:r>
              <a:rPr lang="zh-CN" altLang="en-US"/>
              <a:t> </a:t>
            </a:r>
            <a:r>
              <a:rPr lang="en-US" altLang="zh-CN"/>
              <a:t>propagated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where</a:t>
            </a:r>
            <a:r>
              <a:rPr lang="zh-CN" altLang="en-US"/>
              <a:t> </a:t>
            </a:r>
            <a:r>
              <a:rPr lang="en-US" altLang="zh-CN"/>
              <a:t>it</a:t>
            </a:r>
            <a:r>
              <a:rPr lang="zh-CN" altLang="en-US"/>
              <a:t> </a:t>
            </a:r>
            <a:r>
              <a:rPr lang="en-US" altLang="zh-CN"/>
              <a:t>will</a:t>
            </a:r>
            <a:r>
              <a:rPr lang="zh-CN" altLang="en-US"/>
              <a:t> </a:t>
            </a:r>
            <a:r>
              <a:rPr lang="en-US" altLang="zh-CN"/>
              <a:t>be</a:t>
            </a:r>
            <a:r>
              <a:rPr lang="zh-CN" altLang="en-US"/>
              <a:t> </a:t>
            </a:r>
            <a:r>
              <a:rPr lang="en-US" altLang="zh-CN"/>
              <a:t>used,</a:t>
            </a:r>
            <a:r>
              <a:rPr lang="zh-CN" altLang="en-US"/>
              <a:t> </a:t>
            </a:r>
            <a:r>
              <a:rPr lang="en-US" altLang="zh-CN"/>
              <a:t>thus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analysis</a:t>
            </a:r>
            <a:r>
              <a:rPr lang="zh-CN" altLang="en-US"/>
              <a:t> </a:t>
            </a:r>
            <a:r>
              <a:rPr lang="en-US" altLang="zh-CN"/>
              <a:t>much</a:t>
            </a:r>
            <a:r>
              <a:rPr lang="zh-CN" altLang="en-US"/>
              <a:t> </a:t>
            </a:r>
            <a:r>
              <a:rPr lang="en-US" altLang="zh-CN"/>
              <a:t>more</a:t>
            </a:r>
            <a:r>
              <a:rPr lang="zh-CN" altLang="en-US"/>
              <a:t> </a:t>
            </a:r>
            <a:r>
              <a:rPr lang="en-US" altLang="zh-CN"/>
              <a:t>time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space</a:t>
            </a:r>
            <a:r>
              <a:rPr lang="zh-CN" altLang="en-US"/>
              <a:t> </a:t>
            </a:r>
            <a:r>
              <a:rPr lang="en-US" altLang="zh-CN"/>
              <a:t>efficient.</a:t>
            </a:r>
            <a:r>
              <a:rPr lang="zh-CN" altLang="en-US"/>
              <a:t>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E20-FE93-C64F-972B-0860ABB366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7E0F-DCBB-3249-837B-FBCC91E6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B4815-D637-484D-A9A8-57DF799AA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5BD7-EBCE-3348-8AA1-0428EC7D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882-79EA-5C45-BED6-B6731FB4089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AAA5-A1E9-4244-BB11-02899CFA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4025-155B-BD43-8998-806D9862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FD6A-649B-DE42-9616-F24DA3ED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747D-8956-1641-AE40-0500F6C3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C8C0D-8DDA-C24B-8A4E-1166FF3B8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E713-EDEB-B74D-AD6A-A2F5C0DB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882-79EA-5C45-BED6-B6731FB4089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1DEF-598E-AE49-8AF0-85243988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DE81-9BD7-B94C-8AC2-79CF552D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FD6A-649B-DE42-9616-F24DA3ED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37F36-01BA-F247-8ECF-9B1B1D6D0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A89A4-A380-E342-B509-5BAF16139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2435A-C94C-104C-BC06-912F81C3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882-79EA-5C45-BED6-B6731FB4089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6DD53-8F46-1745-84DF-19F20CFE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A8842-1456-C241-A615-4DE18DEA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FD6A-649B-DE42-9616-F24DA3ED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DBD7-5A14-7C41-80CA-2A4ADED5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DF038-39C3-3B46-AF96-9D43CDE1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D1FA-F421-BC44-931D-4BE4FC70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882-79EA-5C45-BED6-B6731FB4089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6141A-38E0-804D-8951-2882F264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B122D-A741-7C44-B968-8E230CD2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FD6A-649B-DE42-9616-F24DA3ED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C03E-BE92-D246-8597-A5CF37BE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8A912-21E0-474A-B761-9DDCFB66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9A14-164F-4F40-8F4C-026CC6D3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882-79EA-5C45-BED6-B6731FB4089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43E4-1ACF-874A-918D-1689C257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336C-D0C8-0B46-B97D-A56C531C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FD6A-649B-DE42-9616-F24DA3ED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0CE6-47B5-1342-88B3-A55BD79B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2AF-4CDC-8F4E-B0DB-952D737A4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95E88-1A2A-C042-AF24-3A0EB618F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A37CF-BC18-7145-B7C3-B301A0F5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882-79EA-5C45-BED6-B6731FB4089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DA95-BA2B-1B4F-89D1-87FFDF67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35299-AB1D-4C45-9AF0-5949E0B8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FD6A-649B-DE42-9616-F24DA3ED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2961-4DB1-374E-8E4F-A9D94BC9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9D48C-F36C-9841-BF64-F776B225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97859-D9CC-EF48-818F-348DC0278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D64B6-6F13-BE49-B042-602F71F0F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5010E-BE7C-0547-8A49-9F876F9DF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8B3F9-4607-A04B-A79A-CD197FDD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882-79EA-5C45-BED6-B6731FB4089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67E77-49D6-994A-A0AB-53A765FD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8356D-1238-A74A-8CE1-ACB2955A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FD6A-649B-DE42-9616-F24DA3ED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6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B9F5-37DF-AC4B-A1B0-481A1100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026F5-C1A7-5344-B721-F44126D1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882-79EA-5C45-BED6-B6731FB4089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1B8EF-D54D-494C-9FB4-204ED828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137FB-8B50-B54A-B51A-515D94CF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FD6A-649B-DE42-9616-F24DA3ED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55336-B6EC-A445-B028-3BDF7E0E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882-79EA-5C45-BED6-B6731FB4089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B87BD-78EA-8F47-8681-1D8FF38B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EF7A7-F86B-1D41-B27C-690B216D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FD6A-649B-DE42-9616-F24DA3ED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13CB-616D-9645-9CB0-22F63EFF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2994-E824-0045-AB8B-B2DDC13D8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A4486-1D1E-D947-BC5D-8E77F0B74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954E0-CE2A-ED44-A6DE-041F1FBF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882-79EA-5C45-BED6-B6731FB4089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5DD9-D0C1-4341-B21A-AC8DCDB3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1FA63-1805-FE45-9B25-47977F3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FD6A-649B-DE42-9616-F24DA3ED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133-0680-E94E-AA30-A532B7DA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83A53-BF5B-F740-8905-A81228D17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97D39-6B82-C344-A734-4D4A444F1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36BA4-0965-0A4C-AC3D-80454699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882-79EA-5C45-BED6-B6731FB4089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8DBA2-7F2A-4746-AA30-493393A2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1818F-F1EC-7145-BAB1-63A1B2D4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FD6A-649B-DE42-9616-F24DA3ED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7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3EEDE-573D-1B4E-9583-9CF5F469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B83A7-BD09-2C41-8DBE-8774E7924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80DCB-885E-1143-8148-C7F025376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7882-79EA-5C45-BED6-B6731FB4089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E641-BB80-1842-91EF-00519E4C7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CDD2-F2B5-3949-BE84-3C936BE45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FD6A-649B-DE42-9616-F24DA3ED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8D4B2B3-17DA-174A-9169-5C3DFFD4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018" y="0"/>
            <a:ext cx="4266981" cy="68580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EB26D5B-8EAC-6946-A855-8F7BD35D333E}"/>
              </a:ext>
            </a:extLst>
          </p:cNvPr>
          <p:cNvSpPr/>
          <p:nvPr/>
        </p:nvSpPr>
        <p:spPr>
          <a:xfrm>
            <a:off x="5672910" y="3340442"/>
            <a:ext cx="1997473" cy="39010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B6AF153-F072-AB47-B0AA-E8F10194E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60784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99F73A-C045-7641-A07C-A847E1394796}"/>
              </a:ext>
            </a:extLst>
          </p:cNvPr>
          <p:cNvSpPr txBox="1"/>
          <p:nvPr/>
        </p:nvSpPr>
        <p:spPr>
          <a:xfrm>
            <a:off x="5569855" y="2328253"/>
            <a:ext cx="239031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latin typeface="Calibri"/>
                <a:ea typeface="等线"/>
                <a:cs typeface="Calibri"/>
              </a:rPr>
              <a:t>SPARSE PRECISE</a:t>
            </a:r>
            <a:r>
              <a:rPr lang="zh-CN" altLang="en-US" sz="2000">
                <a:latin typeface="Calibri"/>
                <a:ea typeface="等线"/>
                <a:cs typeface="Calibri"/>
              </a:rPr>
              <a:t> </a:t>
            </a:r>
            <a:endParaRPr lang="en-US" altLang="zh-CN" sz="2000"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  <a:p>
            <a:r>
              <a:rPr lang="zh-CN" altLang="en-US" sz="2000">
                <a:latin typeface="Calibri"/>
                <a:ea typeface="等线"/>
                <a:cs typeface="Calibri"/>
              </a:rPr>
              <a:t>INTERPROCEDURAL</a:t>
            </a:r>
            <a:endParaRPr lang="en-US" altLang="zh-CN" sz="2000"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  <a:p>
            <a:r>
              <a:rPr lang="en-US" altLang="zh-CN" sz="2000">
                <a:latin typeface="Calibri"/>
                <a:ea typeface="等线"/>
                <a:cs typeface="Calibri"/>
              </a:rPr>
              <a:t>DATAFLOW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38C56-944C-3844-83B2-28BFA9014DC3}"/>
              </a:ext>
            </a:extLst>
          </p:cNvPr>
          <p:cNvSpPr/>
          <p:nvPr/>
        </p:nvSpPr>
        <p:spPr>
          <a:xfrm>
            <a:off x="5572345" y="5614989"/>
            <a:ext cx="2317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Dataflow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fact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propagated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5252F-BB06-5941-B051-B191C9890EA8}"/>
              </a:ext>
            </a:extLst>
          </p:cNvPr>
          <p:cNvSpPr/>
          <p:nvPr/>
        </p:nvSpPr>
        <p:spPr>
          <a:xfrm>
            <a:off x="5460784" y="188583"/>
            <a:ext cx="2421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Dataflow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fact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propagated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along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CFG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65A84F-88D9-1D47-A4A9-BA450ED9C813}"/>
              </a:ext>
            </a:extLst>
          </p:cNvPr>
          <p:cNvCxnSpPr/>
          <p:nvPr/>
        </p:nvCxnSpPr>
        <p:spPr>
          <a:xfrm flipV="1">
            <a:off x="4839557" y="874103"/>
            <a:ext cx="860209" cy="127158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316BED-FA66-7244-81FF-E35C80553765}"/>
              </a:ext>
            </a:extLst>
          </p:cNvPr>
          <p:cNvCxnSpPr>
            <a:cxnSpLocks/>
          </p:cNvCxnSpPr>
          <p:nvPr/>
        </p:nvCxnSpPr>
        <p:spPr>
          <a:xfrm flipH="1">
            <a:off x="7729386" y="4304213"/>
            <a:ext cx="830680" cy="134376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21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Mingshan Jia</dc:creator>
  <cp:revision>1</cp:revision>
  <dcterms:created xsi:type="dcterms:W3CDTF">2019-03-29T00:51:57Z</dcterms:created>
  <dcterms:modified xsi:type="dcterms:W3CDTF">2019-03-29T00:55:12Z</dcterms:modified>
</cp:coreProperties>
</file>