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4ABA-39D2-4C56-93AB-70FE9E26A0B2}" type="datetimeFigureOut">
              <a:rPr lang="en-GB" smtClean="0"/>
              <a:t>03/05/2015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5C99-F57F-4AF6-B9A0-98D5EB0D6F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714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4ABA-39D2-4C56-93AB-70FE9E26A0B2}" type="datetimeFigureOut">
              <a:rPr lang="en-GB" smtClean="0"/>
              <a:t>03/05/2015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5C99-F57F-4AF6-B9A0-98D5EB0D6F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233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4ABA-39D2-4C56-93AB-70FE9E26A0B2}" type="datetimeFigureOut">
              <a:rPr lang="en-GB" smtClean="0"/>
              <a:t>03/05/2015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5C99-F57F-4AF6-B9A0-98D5EB0D6F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540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4ABA-39D2-4C56-93AB-70FE9E26A0B2}" type="datetimeFigureOut">
              <a:rPr lang="en-GB" smtClean="0"/>
              <a:t>03/05/2015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5C99-F57F-4AF6-B9A0-98D5EB0D6F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052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4ABA-39D2-4C56-93AB-70FE9E26A0B2}" type="datetimeFigureOut">
              <a:rPr lang="en-GB" smtClean="0"/>
              <a:t>03/05/2015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5C99-F57F-4AF6-B9A0-98D5EB0D6F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34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4ABA-39D2-4C56-93AB-70FE9E26A0B2}" type="datetimeFigureOut">
              <a:rPr lang="en-GB" smtClean="0"/>
              <a:t>03/05/2015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5C99-F57F-4AF6-B9A0-98D5EB0D6F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633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4ABA-39D2-4C56-93AB-70FE9E26A0B2}" type="datetimeFigureOut">
              <a:rPr lang="en-GB" smtClean="0"/>
              <a:t>03/05/2015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5C99-F57F-4AF6-B9A0-98D5EB0D6F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26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4ABA-39D2-4C56-93AB-70FE9E26A0B2}" type="datetimeFigureOut">
              <a:rPr lang="en-GB" smtClean="0"/>
              <a:t>03/05/2015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5C99-F57F-4AF6-B9A0-98D5EB0D6F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98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4ABA-39D2-4C56-93AB-70FE9E26A0B2}" type="datetimeFigureOut">
              <a:rPr lang="en-GB" smtClean="0"/>
              <a:t>03/05/2015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5C99-F57F-4AF6-B9A0-98D5EB0D6F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249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4ABA-39D2-4C56-93AB-70FE9E26A0B2}" type="datetimeFigureOut">
              <a:rPr lang="en-GB" smtClean="0"/>
              <a:t>03/05/2015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5C99-F57F-4AF6-B9A0-98D5EB0D6F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035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4ABA-39D2-4C56-93AB-70FE9E26A0B2}" type="datetimeFigureOut">
              <a:rPr lang="en-GB" smtClean="0"/>
              <a:t>03/05/2015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5C99-F57F-4AF6-B9A0-98D5EB0D6F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26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F4ABA-39D2-4C56-93AB-70FE9E26A0B2}" type="datetimeFigureOut">
              <a:rPr lang="en-GB" smtClean="0"/>
              <a:t>03/05/2015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25C99-F57F-4AF6-B9A0-98D5EB0D6F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456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384917" y="5477522"/>
            <a:ext cx="7519386" cy="355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5291091" y="1393794"/>
            <a:ext cx="17756" cy="46696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498980" y="3834882"/>
            <a:ext cx="18661" cy="166039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517641" y="3834882"/>
            <a:ext cx="3760237" cy="0"/>
          </a:xfrm>
          <a:prstGeom prst="line">
            <a:avLst/>
          </a:prstGeom>
          <a:ln w="317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268548" y="3834882"/>
            <a:ext cx="9330" cy="1642639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277878" y="5477522"/>
            <a:ext cx="1324946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183363" y="5495277"/>
            <a:ext cx="1315617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91091" y="5477521"/>
            <a:ext cx="40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0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6989433" y="5663682"/>
            <a:ext cx="576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max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3219865" y="566368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min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5308847" y="1632857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</a:t>
            </a:r>
            <a:r>
              <a:rPr lang="it-IT" dirty="0" smtClean="0"/>
              <a:t>(x)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9013371" y="551303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x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5349547" y="3433620"/>
            <a:ext cx="121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1/</a:t>
            </a:r>
            <a:r>
              <a:rPr lang="it-IT" dirty="0" err="1" smtClean="0"/>
              <a:t>max-min</a:t>
            </a:r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8204829" y="51437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0</a:t>
            </a:r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2272649" y="51259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977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Josef Schmidhuber</dc:creator>
  <cp:lastModifiedBy>Josef Schmidhuber</cp:lastModifiedBy>
  <cp:revision>4</cp:revision>
  <dcterms:created xsi:type="dcterms:W3CDTF">2015-05-03T09:22:01Z</dcterms:created>
  <dcterms:modified xsi:type="dcterms:W3CDTF">2015-05-03T09:26:16Z</dcterms:modified>
</cp:coreProperties>
</file>