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notesSlides/notesSlide26.xml" ContentType="application/vnd.openxmlformats-officedocument.presentationml.notesSlide+xml"/>
  <Override PartName="/ppt/charts/chart3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rts/chart4.xml" ContentType="application/vnd.openxmlformats-officedocument.drawingml.chart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rts/chart5.xml" ContentType="application/vnd.openxmlformats-officedocument.drawingml.chart+xml"/>
  <Override PartName="/ppt/notesSlides/notesSlide52.xml" ContentType="application/vnd.openxmlformats-officedocument.presentationml.notesSlide+xml"/>
  <Override PartName="/ppt/charts/chart6.xml" ContentType="application/vnd.openxmlformats-officedocument.drawingml.chart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66"/>
  </p:notesMasterIdLst>
  <p:sldIdLst>
    <p:sldId id="283" r:id="rId4"/>
    <p:sldId id="321" r:id="rId5"/>
    <p:sldId id="313" r:id="rId6"/>
    <p:sldId id="319" r:id="rId7"/>
    <p:sldId id="317" r:id="rId8"/>
    <p:sldId id="318" r:id="rId9"/>
    <p:sldId id="320" r:id="rId10"/>
    <p:sldId id="284" r:id="rId11"/>
    <p:sldId id="324" r:id="rId12"/>
    <p:sldId id="323" r:id="rId13"/>
    <p:sldId id="257" r:id="rId14"/>
    <p:sldId id="260" r:id="rId15"/>
    <p:sldId id="256" r:id="rId16"/>
    <p:sldId id="258" r:id="rId17"/>
    <p:sldId id="259" r:id="rId18"/>
    <p:sldId id="285" r:id="rId19"/>
    <p:sldId id="299" r:id="rId20"/>
    <p:sldId id="298" r:id="rId21"/>
    <p:sldId id="300" r:id="rId22"/>
    <p:sldId id="286" r:id="rId23"/>
    <p:sldId id="287" r:id="rId24"/>
    <p:sldId id="314" r:id="rId25"/>
    <p:sldId id="315" r:id="rId26"/>
    <p:sldId id="288" r:id="rId27"/>
    <p:sldId id="289" r:id="rId28"/>
    <p:sldId id="290" r:id="rId29"/>
    <p:sldId id="263" r:id="rId30"/>
    <p:sldId id="291" r:id="rId31"/>
    <p:sldId id="301" r:id="rId32"/>
    <p:sldId id="322" r:id="rId33"/>
    <p:sldId id="264" r:id="rId34"/>
    <p:sldId id="302" r:id="rId35"/>
    <p:sldId id="266" r:id="rId36"/>
    <p:sldId id="265" r:id="rId37"/>
    <p:sldId id="267" r:id="rId38"/>
    <p:sldId id="268" r:id="rId39"/>
    <p:sldId id="303" r:id="rId40"/>
    <p:sldId id="292" r:id="rId41"/>
    <p:sldId id="316" r:id="rId42"/>
    <p:sldId id="270" r:id="rId43"/>
    <p:sldId id="281" r:id="rId44"/>
    <p:sldId id="304" r:id="rId45"/>
    <p:sldId id="282" r:id="rId46"/>
    <p:sldId id="311" r:id="rId47"/>
    <p:sldId id="312" r:id="rId48"/>
    <p:sldId id="305" r:id="rId49"/>
    <p:sldId id="272" r:id="rId50"/>
    <p:sldId id="306" r:id="rId51"/>
    <p:sldId id="273" r:id="rId52"/>
    <p:sldId id="307" r:id="rId53"/>
    <p:sldId id="274" r:id="rId54"/>
    <p:sldId id="275" r:id="rId55"/>
    <p:sldId id="308" r:id="rId56"/>
    <p:sldId id="296" r:id="rId57"/>
    <p:sldId id="276" r:id="rId58"/>
    <p:sldId id="309" r:id="rId59"/>
    <p:sldId id="297" r:id="rId60"/>
    <p:sldId id="277" r:id="rId61"/>
    <p:sldId id="310" r:id="rId62"/>
    <p:sldId id="278" r:id="rId63"/>
    <p:sldId id="293" r:id="rId64"/>
    <p:sldId id="295" r:id="rId65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>
      <p:cViewPr varScale="1">
        <p:scale>
          <a:sx n="86" d="100"/>
          <a:sy n="86" d="100"/>
        </p:scale>
        <p:origin x="12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chmidhube\OneDrive\FAO\SWS\trade\palm_arg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hmidhube\Dropbox\daily%20stuff\FBS\Millet_extr_cals_k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hmidhube\Dropbox\FAO\FBS\extr_chec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rnhard\Dropbox\SWS\7_feed\Feed_excelchar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hmidhube\OneDrive\FAO\SWS\industrial%20use\other%20uses%20FAOSTA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Negative utilization (palm oil, Argentina): </a:t>
            </a:r>
          </a:p>
          <a:p>
            <a:pPr>
              <a:defRPr/>
            </a:pPr>
            <a:r>
              <a:rPr lang="en-US"/>
              <a:t>The need for balanced trade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Import Quantity</c:v>
                </c:pt>
              </c:strCache>
            </c:strRef>
          </c:tx>
          <c:marker>
            <c:symbol val="none"/>
          </c:marker>
          <c:cat>
            <c:strRef>
              <c:f>sheet1!$D$1:$BB$1</c:f>
              <c:strCache>
                <c:ptCount val="51"/>
                <c:pt idx="0">
                  <c:v> 1961</c:v>
                </c:pt>
                <c:pt idx="1">
                  <c:v> 1962</c:v>
                </c:pt>
                <c:pt idx="2">
                  <c:v> 1963</c:v>
                </c:pt>
                <c:pt idx="3">
                  <c:v> 1964</c:v>
                </c:pt>
                <c:pt idx="4">
                  <c:v> 1965</c:v>
                </c:pt>
                <c:pt idx="5">
                  <c:v> 1966</c:v>
                </c:pt>
                <c:pt idx="6">
                  <c:v> 1967</c:v>
                </c:pt>
                <c:pt idx="7">
                  <c:v> 1968</c:v>
                </c:pt>
                <c:pt idx="8">
                  <c:v> 1969</c:v>
                </c:pt>
                <c:pt idx="9">
                  <c:v> 1970</c:v>
                </c:pt>
                <c:pt idx="10">
                  <c:v> 1971</c:v>
                </c:pt>
                <c:pt idx="11">
                  <c:v> 1972</c:v>
                </c:pt>
                <c:pt idx="12">
                  <c:v> 1973</c:v>
                </c:pt>
                <c:pt idx="13">
                  <c:v> 1974</c:v>
                </c:pt>
                <c:pt idx="14">
                  <c:v> 1975</c:v>
                </c:pt>
                <c:pt idx="15">
                  <c:v> 1976</c:v>
                </c:pt>
                <c:pt idx="16">
                  <c:v> 1977</c:v>
                </c:pt>
                <c:pt idx="17">
                  <c:v> 1978</c:v>
                </c:pt>
                <c:pt idx="18">
                  <c:v> 1979</c:v>
                </c:pt>
                <c:pt idx="19">
                  <c:v> 1980</c:v>
                </c:pt>
                <c:pt idx="20">
                  <c:v> 1981</c:v>
                </c:pt>
                <c:pt idx="21">
                  <c:v> 1982</c:v>
                </c:pt>
                <c:pt idx="22">
                  <c:v> 1983</c:v>
                </c:pt>
                <c:pt idx="23">
                  <c:v> 1984</c:v>
                </c:pt>
                <c:pt idx="24">
                  <c:v> 1985</c:v>
                </c:pt>
                <c:pt idx="25">
                  <c:v> 1986</c:v>
                </c:pt>
                <c:pt idx="26">
                  <c:v> 1987</c:v>
                </c:pt>
                <c:pt idx="27">
                  <c:v> 1988</c:v>
                </c:pt>
                <c:pt idx="28">
                  <c:v> 1989</c:v>
                </c:pt>
                <c:pt idx="29">
                  <c:v> 1990</c:v>
                </c:pt>
                <c:pt idx="30">
                  <c:v> 1991</c:v>
                </c:pt>
                <c:pt idx="31">
                  <c:v> 1992</c:v>
                </c:pt>
                <c:pt idx="32">
                  <c:v> 1993</c:v>
                </c:pt>
                <c:pt idx="33">
                  <c:v> 1994</c:v>
                </c:pt>
                <c:pt idx="34">
                  <c:v> 1995</c:v>
                </c:pt>
                <c:pt idx="35">
                  <c:v> 1996</c:v>
                </c:pt>
                <c:pt idx="36">
                  <c:v> 1997</c:v>
                </c:pt>
                <c:pt idx="37">
                  <c:v> 1998</c:v>
                </c:pt>
                <c:pt idx="38">
                  <c:v> 1999</c:v>
                </c:pt>
                <c:pt idx="39">
                  <c:v> 2000</c:v>
                </c:pt>
                <c:pt idx="40">
                  <c:v> 2001</c:v>
                </c:pt>
                <c:pt idx="41">
                  <c:v> 2002</c:v>
                </c:pt>
                <c:pt idx="42">
                  <c:v> 2003</c:v>
                </c:pt>
                <c:pt idx="43">
                  <c:v> 2004</c:v>
                </c:pt>
                <c:pt idx="44">
                  <c:v> 2005</c:v>
                </c:pt>
                <c:pt idx="45">
                  <c:v> 2006</c:v>
                </c:pt>
                <c:pt idx="46">
                  <c:v> 2007</c:v>
                </c:pt>
                <c:pt idx="47">
                  <c:v> 2008</c:v>
                </c:pt>
                <c:pt idx="48">
                  <c:v> 2009</c:v>
                </c:pt>
                <c:pt idx="49">
                  <c:v> 2010</c:v>
                </c:pt>
                <c:pt idx="50">
                  <c:v> 2011</c:v>
                </c:pt>
              </c:strCache>
            </c:strRef>
          </c:cat>
          <c:val>
            <c:numRef>
              <c:f>sheet1!$D$2:$BB$2</c:f>
              <c:numCache>
                <c:formatCode>General</c:formatCode>
                <c:ptCount val="51"/>
                <c:pt idx="0">
                  <c:v>177</c:v>
                </c:pt>
                <c:pt idx="1">
                  <c:v>15</c:v>
                </c:pt>
                <c:pt idx="2">
                  <c:v>199</c:v>
                </c:pt>
                <c:pt idx="3">
                  <c:v>757</c:v>
                </c:pt>
                <c:pt idx="4">
                  <c:v>186</c:v>
                </c:pt>
                <c:pt idx="5">
                  <c:v>101</c:v>
                </c:pt>
                <c:pt idx="6">
                  <c:v>147</c:v>
                </c:pt>
                <c:pt idx="7">
                  <c:v>185</c:v>
                </c:pt>
                <c:pt idx="8">
                  <c:v>244</c:v>
                </c:pt>
                <c:pt idx="9">
                  <c:v>187</c:v>
                </c:pt>
                <c:pt idx="10">
                  <c:v>324</c:v>
                </c:pt>
                <c:pt idx="11">
                  <c:v>312</c:v>
                </c:pt>
                <c:pt idx="12">
                  <c:v>452</c:v>
                </c:pt>
                <c:pt idx="13">
                  <c:v>444</c:v>
                </c:pt>
                <c:pt idx="14">
                  <c:v>1485</c:v>
                </c:pt>
                <c:pt idx="15">
                  <c:v>1096</c:v>
                </c:pt>
                <c:pt idx="16">
                  <c:v>1191</c:v>
                </c:pt>
                <c:pt idx="17">
                  <c:v>904</c:v>
                </c:pt>
                <c:pt idx="18">
                  <c:v>443</c:v>
                </c:pt>
                <c:pt idx="19">
                  <c:v>2052</c:v>
                </c:pt>
                <c:pt idx="20">
                  <c:v>1636</c:v>
                </c:pt>
                <c:pt idx="21">
                  <c:v>1114</c:v>
                </c:pt>
                <c:pt idx="22">
                  <c:v>364</c:v>
                </c:pt>
                <c:pt idx="23">
                  <c:v>131</c:v>
                </c:pt>
                <c:pt idx="24">
                  <c:v>195</c:v>
                </c:pt>
                <c:pt idx="25">
                  <c:v>298</c:v>
                </c:pt>
                <c:pt idx="26">
                  <c:v>41</c:v>
                </c:pt>
                <c:pt idx="27">
                  <c:v>88</c:v>
                </c:pt>
                <c:pt idx="28">
                  <c:v>23</c:v>
                </c:pt>
                <c:pt idx="29">
                  <c:v>29</c:v>
                </c:pt>
                <c:pt idx="30">
                  <c:v>158</c:v>
                </c:pt>
                <c:pt idx="31">
                  <c:v>2198</c:v>
                </c:pt>
                <c:pt idx="32">
                  <c:v>580</c:v>
                </c:pt>
                <c:pt idx="33">
                  <c:v>1052</c:v>
                </c:pt>
                <c:pt idx="34">
                  <c:v>718</c:v>
                </c:pt>
                <c:pt idx="35">
                  <c:v>703</c:v>
                </c:pt>
                <c:pt idx="36">
                  <c:v>543</c:v>
                </c:pt>
                <c:pt idx="37">
                  <c:v>1739</c:v>
                </c:pt>
                <c:pt idx="38">
                  <c:v>789</c:v>
                </c:pt>
                <c:pt idx="39">
                  <c:v>735</c:v>
                </c:pt>
                <c:pt idx="40">
                  <c:v>575</c:v>
                </c:pt>
                <c:pt idx="41">
                  <c:v>729</c:v>
                </c:pt>
                <c:pt idx="42">
                  <c:v>2335</c:v>
                </c:pt>
                <c:pt idx="43">
                  <c:v>3727</c:v>
                </c:pt>
                <c:pt idx="44">
                  <c:v>4179</c:v>
                </c:pt>
                <c:pt idx="45">
                  <c:v>2911</c:v>
                </c:pt>
                <c:pt idx="46">
                  <c:v>3791</c:v>
                </c:pt>
                <c:pt idx="47">
                  <c:v>4262</c:v>
                </c:pt>
                <c:pt idx="48">
                  <c:v>4476</c:v>
                </c:pt>
                <c:pt idx="49">
                  <c:v>8425</c:v>
                </c:pt>
                <c:pt idx="50">
                  <c:v>7055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Stock Variation</c:v>
                </c:pt>
              </c:strCache>
            </c:strRef>
          </c:tx>
          <c:marker>
            <c:symbol val="none"/>
          </c:marker>
          <c:cat>
            <c:strRef>
              <c:f>sheet1!$D$1:$BB$1</c:f>
              <c:strCache>
                <c:ptCount val="51"/>
                <c:pt idx="0">
                  <c:v> 1961</c:v>
                </c:pt>
                <c:pt idx="1">
                  <c:v> 1962</c:v>
                </c:pt>
                <c:pt idx="2">
                  <c:v> 1963</c:v>
                </c:pt>
                <c:pt idx="3">
                  <c:v> 1964</c:v>
                </c:pt>
                <c:pt idx="4">
                  <c:v> 1965</c:v>
                </c:pt>
                <c:pt idx="5">
                  <c:v> 1966</c:v>
                </c:pt>
                <c:pt idx="6">
                  <c:v> 1967</c:v>
                </c:pt>
                <c:pt idx="7">
                  <c:v> 1968</c:v>
                </c:pt>
                <c:pt idx="8">
                  <c:v> 1969</c:v>
                </c:pt>
                <c:pt idx="9">
                  <c:v> 1970</c:v>
                </c:pt>
                <c:pt idx="10">
                  <c:v> 1971</c:v>
                </c:pt>
                <c:pt idx="11">
                  <c:v> 1972</c:v>
                </c:pt>
                <c:pt idx="12">
                  <c:v> 1973</c:v>
                </c:pt>
                <c:pt idx="13">
                  <c:v> 1974</c:v>
                </c:pt>
                <c:pt idx="14">
                  <c:v> 1975</c:v>
                </c:pt>
                <c:pt idx="15">
                  <c:v> 1976</c:v>
                </c:pt>
                <c:pt idx="16">
                  <c:v> 1977</c:v>
                </c:pt>
                <c:pt idx="17">
                  <c:v> 1978</c:v>
                </c:pt>
                <c:pt idx="18">
                  <c:v> 1979</c:v>
                </c:pt>
                <c:pt idx="19">
                  <c:v> 1980</c:v>
                </c:pt>
                <c:pt idx="20">
                  <c:v> 1981</c:v>
                </c:pt>
                <c:pt idx="21">
                  <c:v> 1982</c:v>
                </c:pt>
                <c:pt idx="22">
                  <c:v> 1983</c:v>
                </c:pt>
                <c:pt idx="23">
                  <c:v> 1984</c:v>
                </c:pt>
                <c:pt idx="24">
                  <c:v> 1985</c:v>
                </c:pt>
                <c:pt idx="25">
                  <c:v> 1986</c:v>
                </c:pt>
                <c:pt idx="26">
                  <c:v> 1987</c:v>
                </c:pt>
                <c:pt idx="27">
                  <c:v> 1988</c:v>
                </c:pt>
                <c:pt idx="28">
                  <c:v> 1989</c:v>
                </c:pt>
                <c:pt idx="29">
                  <c:v> 1990</c:v>
                </c:pt>
                <c:pt idx="30">
                  <c:v> 1991</c:v>
                </c:pt>
                <c:pt idx="31">
                  <c:v> 1992</c:v>
                </c:pt>
                <c:pt idx="32">
                  <c:v> 1993</c:v>
                </c:pt>
                <c:pt idx="33">
                  <c:v> 1994</c:v>
                </c:pt>
                <c:pt idx="34">
                  <c:v> 1995</c:v>
                </c:pt>
                <c:pt idx="35">
                  <c:v> 1996</c:v>
                </c:pt>
                <c:pt idx="36">
                  <c:v> 1997</c:v>
                </c:pt>
                <c:pt idx="37">
                  <c:v> 1998</c:v>
                </c:pt>
                <c:pt idx="38">
                  <c:v> 1999</c:v>
                </c:pt>
                <c:pt idx="39">
                  <c:v> 2000</c:v>
                </c:pt>
                <c:pt idx="40">
                  <c:v> 2001</c:v>
                </c:pt>
                <c:pt idx="41">
                  <c:v> 2002</c:v>
                </c:pt>
                <c:pt idx="42">
                  <c:v> 2003</c:v>
                </c:pt>
                <c:pt idx="43">
                  <c:v> 2004</c:v>
                </c:pt>
                <c:pt idx="44">
                  <c:v> 2005</c:v>
                </c:pt>
                <c:pt idx="45">
                  <c:v> 2006</c:v>
                </c:pt>
                <c:pt idx="46">
                  <c:v> 2007</c:v>
                </c:pt>
                <c:pt idx="47">
                  <c:v> 2008</c:v>
                </c:pt>
                <c:pt idx="48">
                  <c:v> 2009</c:v>
                </c:pt>
                <c:pt idx="49">
                  <c:v> 2010</c:v>
                </c:pt>
                <c:pt idx="50">
                  <c:v> 2011</c:v>
                </c:pt>
              </c:strCache>
            </c:strRef>
          </c:cat>
          <c:val>
            <c:numRef>
              <c:f>sheet1!$D$3:$BB$3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-100</c:v>
                </c:pt>
                <c:pt idx="23">
                  <c:v>0</c:v>
                </c:pt>
                <c:pt idx="24">
                  <c:v>100</c:v>
                </c:pt>
                <c:pt idx="25">
                  <c:v>-50</c:v>
                </c:pt>
                <c:pt idx="26">
                  <c:v>50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sheet1!$C$4</c:f>
              <c:strCache>
                <c:ptCount val="1"/>
                <c:pt idx="0">
                  <c:v>Export Quantity</c:v>
                </c:pt>
              </c:strCache>
            </c:strRef>
          </c:tx>
          <c:marker>
            <c:symbol val="none"/>
          </c:marker>
          <c:cat>
            <c:strRef>
              <c:f>sheet1!$D$1:$BB$1</c:f>
              <c:strCache>
                <c:ptCount val="51"/>
                <c:pt idx="0">
                  <c:v> 1961</c:v>
                </c:pt>
                <c:pt idx="1">
                  <c:v> 1962</c:v>
                </c:pt>
                <c:pt idx="2">
                  <c:v> 1963</c:v>
                </c:pt>
                <c:pt idx="3">
                  <c:v> 1964</c:v>
                </c:pt>
                <c:pt idx="4">
                  <c:v> 1965</c:v>
                </c:pt>
                <c:pt idx="5">
                  <c:v> 1966</c:v>
                </c:pt>
                <c:pt idx="6">
                  <c:v> 1967</c:v>
                </c:pt>
                <c:pt idx="7">
                  <c:v> 1968</c:v>
                </c:pt>
                <c:pt idx="8">
                  <c:v> 1969</c:v>
                </c:pt>
                <c:pt idx="9">
                  <c:v> 1970</c:v>
                </c:pt>
                <c:pt idx="10">
                  <c:v> 1971</c:v>
                </c:pt>
                <c:pt idx="11">
                  <c:v> 1972</c:v>
                </c:pt>
                <c:pt idx="12">
                  <c:v> 1973</c:v>
                </c:pt>
                <c:pt idx="13">
                  <c:v> 1974</c:v>
                </c:pt>
                <c:pt idx="14">
                  <c:v> 1975</c:v>
                </c:pt>
                <c:pt idx="15">
                  <c:v> 1976</c:v>
                </c:pt>
                <c:pt idx="16">
                  <c:v> 1977</c:v>
                </c:pt>
                <c:pt idx="17">
                  <c:v> 1978</c:v>
                </c:pt>
                <c:pt idx="18">
                  <c:v> 1979</c:v>
                </c:pt>
                <c:pt idx="19">
                  <c:v> 1980</c:v>
                </c:pt>
                <c:pt idx="20">
                  <c:v> 1981</c:v>
                </c:pt>
                <c:pt idx="21">
                  <c:v> 1982</c:v>
                </c:pt>
                <c:pt idx="22">
                  <c:v> 1983</c:v>
                </c:pt>
                <c:pt idx="23">
                  <c:v> 1984</c:v>
                </c:pt>
                <c:pt idx="24">
                  <c:v> 1985</c:v>
                </c:pt>
                <c:pt idx="25">
                  <c:v> 1986</c:v>
                </c:pt>
                <c:pt idx="26">
                  <c:v> 1987</c:v>
                </c:pt>
                <c:pt idx="27">
                  <c:v> 1988</c:v>
                </c:pt>
                <c:pt idx="28">
                  <c:v> 1989</c:v>
                </c:pt>
                <c:pt idx="29">
                  <c:v> 1990</c:v>
                </c:pt>
                <c:pt idx="30">
                  <c:v> 1991</c:v>
                </c:pt>
                <c:pt idx="31">
                  <c:v> 1992</c:v>
                </c:pt>
                <c:pt idx="32">
                  <c:v> 1993</c:v>
                </c:pt>
                <c:pt idx="33">
                  <c:v> 1994</c:v>
                </c:pt>
                <c:pt idx="34">
                  <c:v> 1995</c:v>
                </c:pt>
                <c:pt idx="35">
                  <c:v> 1996</c:v>
                </c:pt>
                <c:pt idx="36">
                  <c:v> 1997</c:v>
                </c:pt>
                <c:pt idx="37">
                  <c:v> 1998</c:v>
                </c:pt>
                <c:pt idx="38">
                  <c:v> 1999</c:v>
                </c:pt>
                <c:pt idx="39">
                  <c:v> 2000</c:v>
                </c:pt>
                <c:pt idx="40">
                  <c:v> 2001</c:v>
                </c:pt>
                <c:pt idx="41">
                  <c:v> 2002</c:v>
                </c:pt>
                <c:pt idx="42">
                  <c:v> 2003</c:v>
                </c:pt>
                <c:pt idx="43">
                  <c:v> 2004</c:v>
                </c:pt>
                <c:pt idx="44">
                  <c:v> 2005</c:v>
                </c:pt>
                <c:pt idx="45">
                  <c:v> 2006</c:v>
                </c:pt>
                <c:pt idx="46">
                  <c:v> 2007</c:v>
                </c:pt>
                <c:pt idx="47">
                  <c:v> 2008</c:v>
                </c:pt>
                <c:pt idx="48">
                  <c:v> 2009</c:v>
                </c:pt>
                <c:pt idx="49">
                  <c:v> 2010</c:v>
                </c:pt>
                <c:pt idx="50">
                  <c:v> 2011</c:v>
                </c:pt>
              </c:strCache>
            </c:strRef>
          </c:cat>
          <c:val>
            <c:numRef>
              <c:f>sheet1!$D$4:$BB$4</c:f>
              <c:numCache>
                <c:formatCode>General</c:formatCode>
                <c:ptCount val="51"/>
                <c:pt idx="0">
                  <c:v>0</c:v>
                </c:pt>
                <c:pt idx="1">
                  <c:v>27</c:v>
                </c:pt>
                <c:pt idx="2">
                  <c:v>26</c:v>
                </c:pt>
                <c:pt idx="3">
                  <c:v>336</c:v>
                </c:pt>
                <c:pt idx="4">
                  <c:v>443</c:v>
                </c:pt>
                <c:pt idx="5">
                  <c:v>1026</c:v>
                </c:pt>
                <c:pt idx="6">
                  <c:v>2609</c:v>
                </c:pt>
                <c:pt idx="7">
                  <c:v>3765</c:v>
                </c:pt>
                <c:pt idx="8">
                  <c:v>3120</c:v>
                </c:pt>
                <c:pt idx="9">
                  <c:v>4830</c:v>
                </c:pt>
                <c:pt idx="10">
                  <c:v>2769</c:v>
                </c:pt>
                <c:pt idx="11">
                  <c:v>5438</c:v>
                </c:pt>
                <c:pt idx="12">
                  <c:v>12303</c:v>
                </c:pt>
                <c:pt idx="13">
                  <c:v>19794</c:v>
                </c:pt>
                <c:pt idx="14">
                  <c:v>6671</c:v>
                </c:pt>
                <c:pt idx="15">
                  <c:v>20328</c:v>
                </c:pt>
                <c:pt idx="16">
                  <c:v>10660</c:v>
                </c:pt>
                <c:pt idx="17">
                  <c:v>14759</c:v>
                </c:pt>
                <c:pt idx="18">
                  <c:v>10275</c:v>
                </c:pt>
                <c:pt idx="19">
                  <c:v>11494</c:v>
                </c:pt>
                <c:pt idx="20">
                  <c:v>12346</c:v>
                </c:pt>
                <c:pt idx="21">
                  <c:v>7213</c:v>
                </c:pt>
                <c:pt idx="22">
                  <c:v>10238</c:v>
                </c:pt>
                <c:pt idx="23">
                  <c:v>18847</c:v>
                </c:pt>
                <c:pt idx="24">
                  <c:v>20459</c:v>
                </c:pt>
                <c:pt idx="25">
                  <c:v>17786</c:v>
                </c:pt>
                <c:pt idx="26">
                  <c:v>16255</c:v>
                </c:pt>
                <c:pt idx="27">
                  <c:v>27991</c:v>
                </c:pt>
                <c:pt idx="28">
                  <c:v>17612</c:v>
                </c:pt>
                <c:pt idx="29">
                  <c:v>18015</c:v>
                </c:pt>
                <c:pt idx="30">
                  <c:v>20510</c:v>
                </c:pt>
                <c:pt idx="31">
                  <c:v>24363</c:v>
                </c:pt>
                <c:pt idx="32">
                  <c:v>29067</c:v>
                </c:pt>
                <c:pt idx="33">
                  <c:v>28990</c:v>
                </c:pt>
                <c:pt idx="34">
                  <c:v>35962</c:v>
                </c:pt>
                <c:pt idx="35">
                  <c:v>59959</c:v>
                </c:pt>
                <c:pt idx="36">
                  <c:v>33651</c:v>
                </c:pt>
                <c:pt idx="37">
                  <c:v>46353</c:v>
                </c:pt>
                <c:pt idx="38">
                  <c:v>49963</c:v>
                </c:pt>
                <c:pt idx="39">
                  <c:v>49449</c:v>
                </c:pt>
                <c:pt idx="40">
                  <c:v>41373</c:v>
                </c:pt>
                <c:pt idx="41">
                  <c:v>39496</c:v>
                </c:pt>
                <c:pt idx="42">
                  <c:v>28434</c:v>
                </c:pt>
                <c:pt idx="43">
                  <c:v>45036</c:v>
                </c:pt>
                <c:pt idx="44">
                  <c:v>44902</c:v>
                </c:pt>
                <c:pt idx="45">
                  <c:v>43480</c:v>
                </c:pt>
                <c:pt idx="46">
                  <c:v>48429</c:v>
                </c:pt>
                <c:pt idx="47">
                  <c:v>69905</c:v>
                </c:pt>
                <c:pt idx="48">
                  <c:v>76859</c:v>
                </c:pt>
                <c:pt idx="49">
                  <c:v>94580</c:v>
                </c:pt>
                <c:pt idx="50">
                  <c:v>105747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sheet1!$C$5</c:f>
              <c:strCache>
                <c:ptCount val="1"/>
                <c:pt idx="0">
                  <c:v>Domestic supply/utilization</c:v>
                </c:pt>
              </c:strCache>
            </c:strRef>
          </c:tx>
          <c:marker>
            <c:symbol val="none"/>
          </c:marker>
          <c:cat>
            <c:strRef>
              <c:f>sheet1!$D$1:$BB$1</c:f>
              <c:strCache>
                <c:ptCount val="51"/>
                <c:pt idx="0">
                  <c:v> 1961</c:v>
                </c:pt>
                <c:pt idx="1">
                  <c:v> 1962</c:v>
                </c:pt>
                <c:pt idx="2">
                  <c:v> 1963</c:v>
                </c:pt>
                <c:pt idx="3">
                  <c:v> 1964</c:v>
                </c:pt>
                <c:pt idx="4">
                  <c:v> 1965</c:v>
                </c:pt>
                <c:pt idx="5">
                  <c:v> 1966</c:v>
                </c:pt>
                <c:pt idx="6">
                  <c:v> 1967</c:v>
                </c:pt>
                <c:pt idx="7">
                  <c:v> 1968</c:v>
                </c:pt>
                <c:pt idx="8">
                  <c:v> 1969</c:v>
                </c:pt>
                <c:pt idx="9">
                  <c:v> 1970</c:v>
                </c:pt>
                <c:pt idx="10">
                  <c:v> 1971</c:v>
                </c:pt>
                <c:pt idx="11">
                  <c:v> 1972</c:v>
                </c:pt>
                <c:pt idx="12">
                  <c:v> 1973</c:v>
                </c:pt>
                <c:pt idx="13">
                  <c:v> 1974</c:v>
                </c:pt>
                <c:pt idx="14">
                  <c:v> 1975</c:v>
                </c:pt>
                <c:pt idx="15">
                  <c:v> 1976</c:v>
                </c:pt>
                <c:pt idx="16">
                  <c:v> 1977</c:v>
                </c:pt>
                <c:pt idx="17">
                  <c:v> 1978</c:v>
                </c:pt>
                <c:pt idx="18">
                  <c:v> 1979</c:v>
                </c:pt>
                <c:pt idx="19">
                  <c:v> 1980</c:v>
                </c:pt>
                <c:pt idx="20">
                  <c:v> 1981</c:v>
                </c:pt>
                <c:pt idx="21">
                  <c:v> 1982</c:v>
                </c:pt>
                <c:pt idx="22">
                  <c:v> 1983</c:v>
                </c:pt>
                <c:pt idx="23">
                  <c:v> 1984</c:v>
                </c:pt>
                <c:pt idx="24">
                  <c:v> 1985</c:v>
                </c:pt>
                <c:pt idx="25">
                  <c:v> 1986</c:v>
                </c:pt>
                <c:pt idx="26">
                  <c:v> 1987</c:v>
                </c:pt>
                <c:pt idx="27">
                  <c:v> 1988</c:v>
                </c:pt>
                <c:pt idx="28">
                  <c:v> 1989</c:v>
                </c:pt>
                <c:pt idx="29">
                  <c:v> 1990</c:v>
                </c:pt>
                <c:pt idx="30">
                  <c:v> 1991</c:v>
                </c:pt>
                <c:pt idx="31">
                  <c:v> 1992</c:v>
                </c:pt>
                <c:pt idx="32">
                  <c:v> 1993</c:v>
                </c:pt>
                <c:pt idx="33">
                  <c:v> 1994</c:v>
                </c:pt>
                <c:pt idx="34">
                  <c:v> 1995</c:v>
                </c:pt>
                <c:pt idx="35">
                  <c:v> 1996</c:v>
                </c:pt>
                <c:pt idx="36">
                  <c:v> 1997</c:v>
                </c:pt>
                <c:pt idx="37">
                  <c:v> 1998</c:v>
                </c:pt>
                <c:pt idx="38">
                  <c:v> 1999</c:v>
                </c:pt>
                <c:pt idx="39">
                  <c:v> 2000</c:v>
                </c:pt>
                <c:pt idx="40">
                  <c:v> 2001</c:v>
                </c:pt>
                <c:pt idx="41">
                  <c:v> 2002</c:v>
                </c:pt>
                <c:pt idx="42">
                  <c:v> 2003</c:v>
                </c:pt>
                <c:pt idx="43">
                  <c:v> 2004</c:v>
                </c:pt>
                <c:pt idx="44">
                  <c:v> 2005</c:v>
                </c:pt>
                <c:pt idx="45">
                  <c:v> 2006</c:v>
                </c:pt>
                <c:pt idx="46">
                  <c:v> 2007</c:v>
                </c:pt>
                <c:pt idx="47">
                  <c:v> 2008</c:v>
                </c:pt>
                <c:pt idx="48">
                  <c:v> 2009</c:v>
                </c:pt>
                <c:pt idx="49">
                  <c:v> 2010</c:v>
                </c:pt>
                <c:pt idx="50">
                  <c:v> 2011</c:v>
                </c:pt>
              </c:strCache>
            </c:strRef>
          </c:cat>
          <c:val>
            <c:numRef>
              <c:f>sheet1!$D$5:$BB$5</c:f>
              <c:numCache>
                <c:formatCode>General</c:formatCode>
                <c:ptCount val="51"/>
                <c:pt idx="0">
                  <c:v>177</c:v>
                </c:pt>
                <c:pt idx="1">
                  <c:v>-12</c:v>
                </c:pt>
                <c:pt idx="2">
                  <c:v>173</c:v>
                </c:pt>
                <c:pt idx="3">
                  <c:v>421</c:v>
                </c:pt>
                <c:pt idx="4">
                  <c:v>-257</c:v>
                </c:pt>
                <c:pt idx="5">
                  <c:v>-925</c:v>
                </c:pt>
                <c:pt idx="6">
                  <c:v>-2462</c:v>
                </c:pt>
                <c:pt idx="7">
                  <c:v>-3580</c:v>
                </c:pt>
                <c:pt idx="8">
                  <c:v>-2876</c:v>
                </c:pt>
                <c:pt idx="9">
                  <c:v>-4643</c:v>
                </c:pt>
                <c:pt idx="10">
                  <c:v>-2445</c:v>
                </c:pt>
                <c:pt idx="11">
                  <c:v>-5126</c:v>
                </c:pt>
                <c:pt idx="12">
                  <c:v>-11851</c:v>
                </c:pt>
                <c:pt idx="13">
                  <c:v>-19350</c:v>
                </c:pt>
                <c:pt idx="14">
                  <c:v>-5186</c:v>
                </c:pt>
                <c:pt idx="15">
                  <c:v>-19232</c:v>
                </c:pt>
                <c:pt idx="16">
                  <c:v>-9469</c:v>
                </c:pt>
                <c:pt idx="17">
                  <c:v>-13855</c:v>
                </c:pt>
                <c:pt idx="18">
                  <c:v>-9832</c:v>
                </c:pt>
                <c:pt idx="19">
                  <c:v>-9442</c:v>
                </c:pt>
                <c:pt idx="20">
                  <c:v>-10710</c:v>
                </c:pt>
                <c:pt idx="21">
                  <c:v>-6099</c:v>
                </c:pt>
                <c:pt idx="22">
                  <c:v>-9974</c:v>
                </c:pt>
                <c:pt idx="23">
                  <c:v>-18716</c:v>
                </c:pt>
                <c:pt idx="24">
                  <c:v>-20164</c:v>
                </c:pt>
                <c:pt idx="25">
                  <c:v>-17538</c:v>
                </c:pt>
                <c:pt idx="26">
                  <c:v>-16164</c:v>
                </c:pt>
                <c:pt idx="27">
                  <c:v>-27903</c:v>
                </c:pt>
                <c:pt idx="28">
                  <c:v>-17589</c:v>
                </c:pt>
                <c:pt idx="29">
                  <c:v>-17986</c:v>
                </c:pt>
                <c:pt idx="30">
                  <c:v>-20352</c:v>
                </c:pt>
                <c:pt idx="31">
                  <c:v>-22165</c:v>
                </c:pt>
                <c:pt idx="32">
                  <c:v>-28487</c:v>
                </c:pt>
                <c:pt idx="33">
                  <c:v>-27938</c:v>
                </c:pt>
                <c:pt idx="34">
                  <c:v>-35244</c:v>
                </c:pt>
                <c:pt idx="35">
                  <c:v>-59256</c:v>
                </c:pt>
                <c:pt idx="36">
                  <c:v>-33108</c:v>
                </c:pt>
                <c:pt idx="37">
                  <c:v>-44614</c:v>
                </c:pt>
                <c:pt idx="38">
                  <c:v>-49174</c:v>
                </c:pt>
                <c:pt idx="39">
                  <c:v>-48714</c:v>
                </c:pt>
                <c:pt idx="40">
                  <c:v>-40798</c:v>
                </c:pt>
                <c:pt idx="41">
                  <c:v>-38767</c:v>
                </c:pt>
                <c:pt idx="42">
                  <c:v>-26099</c:v>
                </c:pt>
                <c:pt idx="43">
                  <c:v>-41309</c:v>
                </c:pt>
                <c:pt idx="44">
                  <c:v>-40723</c:v>
                </c:pt>
                <c:pt idx="45">
                  <c:v>-40569</c:v>
                </c:pt>
                <c:pt idx="46">
                  <c:v>-44638</c:v>
                </c:pt>
                <c:pt idx="47">
                  <c:v>-65643</c:v>
                </c:pt>
                <c:pt idx="48">
                  <c:v>-72383</c:v>
                </c:pt>
                <c:pt idx="49">
                  <c:v>-86155</c:v>
                </c:pt>
                <c:pt idx="50">
                  <c:v>-98692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033608"/>
        <c:axId val="223033216"/>
      </c:lineChart>
      <c:catAx>
        <c:axId val="2230336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23033216"/>
        <c:crosses val="autoZero"/>
        <c:auto val="1"/>
        <c:lblAlgn val="ctr"/>
        <c:lblOffset val="100"/>
        <c:noMultiLvlLbl val="0"/>
      </c:catAx>
      <c:valAx>
        <c:axId val="22303321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metric tonnes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230336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Ext Rate</c:v>
                </c:pt>
              </c:strCache>
            </c:strRef>
          </c:tx>
          <c:invertIfNegative val="0"/>
          <c:cat>
            <c:strRef>
              <c:f>Sheet1!$A$2:$A$52</c:f>
              <c:strCache>
                <c:ptCount val="51"/>
                <c:pt idx="0">
                  <c:v>Senegal</c:v>
                </c:pt>
                <c:pt idx="1">
                  <c:v>Korea, Dem People's Rep</c:v>
                </c:pt>
                <c:pt idx="2">
                  <c:v>Korea, Republic of</c:v>
                </c:pt>
                <c:pt idx="3">
                  <c:v>Niger</c:v>
                </c:pt>
                <c:pt idx="4">
                  <c:v>Japan</c:v>
                </c:pt>
                <c:pt idx="5">
                  <c:v>Afghanistan</c:v>
                </c:pt>
                <c:pt idx="6">
                  <c:v>China, Mainland</c:v>
                </c:pt>
                <c:pt idx="7">
                  <c:v>Uganda</c:v>
                </c:pt>
                <c:pt idx="8">
                  <c:v>Zimbabwe</c:v>
                </c:pt>
                <c:pt idx="9">
                  <c:v>Guinea</c:v>
                </c:pt>
                <c:pt idx="10">
                  <c:v>Chad</c:v>
                </c:pt>
                <c:pt idx="11">
                  <c:v>Benin</c:v>
                </c:pt>
                <c:pt idx="12">
                  <c:v>Gambia</c:v>
                </c:pt>
                <c:pt idx="13">
                  <c:v>Ghana</c:v>
                </c:pt>
                <c:pt idx="14">
                  <c:v>Côte d'Ivoire</c:v>
                </c:pt>
                <c:pt idx="15">
                  <c:v>Kazakhstan</c:v>
                </c:pt>
                <c:pt idx="16">
                  <c:v>Mali</c:v>
                </c:pt>
                <c:pt idx="17">
                  <c:v>Nigeria</c:v>
                </c:pt>
                <c:pt idx="18">
                  <c:v>Guinea-Bissau</c:v>
                </c:pt>
                <c:pt idx="19">
                  <c:v>Russian Federation</c:v>
                </c:pt>
                <c:pt idx="20">
                  <c:v>Sierra Leone</c:v>
                </c:pt>
                <c:pt idx="21">
                  <c:v>Togo</c:v>
                </c:pt>
                <c:pt idx="22">
                  <c:v>Ukraine</c:v>
                </c:pt>
                <c:pt idx="23">
                  <c:v>Burkina Faso</c:v>
                </c:pt>
                <c:pt idx="24">
                  <c:v>Nepal</c:v>
                </c:pt>
                <c:pt idx="25">
                  <c:v>Angola</c:v>
                </c:pt>
                <c:pt idx="26">
                  <c:v>Botswana</c:v>
                </c:pt>
                <c:pt idx="27">
                  <c:v>Myanmar</c:v>
                </c:pt>
                <c:pt idx="28">
                  <c:v>Burundi</c:v>
                </c:pt>
                <c:pt idx="29">
                  <c:v>Cameroon</c:v>
                </c:pt>
                <c:pt idx="30">
                  <c:v>Central African Republic</c:v>
                </c:pt>
                <c:pt idx="31">
                  <c:v>Sri Lanka</c:v>
                </c:pt>
                <c:pt idx="32">
                  <c:v>Kenya</c:v>
                </c:pt>
                <c:pt idx="33">
                  <c:v>Maldives</c:v>
                </c:pt>
                <c:pt idx="34">
                  <c:v>Mauritania</c:v>
                </c:pt>
                <c:pt idx="35">
                  <c:v>Morocco</c:v>
                </c:pt>
                <c:pt idx="36">
                  <c:v>Mozambique</c:v>
                </c:pt>
                <c:pt idx="37">
                  <c:v>Namibia</c:v>
                </c:pt>
                <c:pt idx="38">
                  <c:v>Rwanda</c:v>
                </c:pt>
                <c:pt idx="39">
                  <c:v>South Africa</c:v>
                </c:pt>
                <c:pt idx="40">
                  <c:v>Sudan</c:v>
                </c:pt>
                <c:pt idx="41">
                  <c:v>Syrian Arab Republic</c:v>
                </c:pt>
                <c:pt idx="42">
                  <c:v>China, Taiwan Prov of</c:v>
                </c:pt>
                <c:pt idx="43">
                  <c:v>Yemen</c:v>
                </c:pt>
                <c:pt idx="44">
                  <c:v>Congo, Dem Republic of</c:v>
                </c:pt>
                <c:pt idx="45">
                  <c:v>Eritrea</c:v>
                </c:pt>
                <c:pt idx="46">
                  <c:v>India</c:v>
                </c:pt>
                <c:pt idx="47">
                  <c:v>Pakistan</c:v>
                </c:pt>
                <c:pt idx="48">
                  <c:v>Saudi Arabia</c:v>
                </c:pt>
                <c:pt idx="49">
                  <c:v>Tanzania, United Rep of</c:v>
                </c:pt>
                <c:pt idx="50">
                  <c:v>Zambia</c:v>
                </c:pt>
              </c:strCache>
            </c:strRef>
          </c:cat>
          <c:val>
            <c:numRef>
              <c:f>Sheet1!$B$2:$B$52</c:f>
              <c:numCache>
                <c:formatCode>#,##0.00</c:formatCode>
                <c:ptCount val="51"/>
                <c:pt idx="0">
                  <c:v>6500</c:v>
                </c:pt>
                <c:pt idx="1">
                  <c:v>7000</c:v>
                </c:pt>
                <c:pt idx="2">
                  <c:v>7000</c:v>
                </c:pt>
                <c:pt idx="3">
                  <c:v>7000</c:v>
                </c:pt>
                <c:pt idx="4">
                  <c:v>7160</c:v>
                </c:pt>
                <c:pt idx="5">
                  <c:v>8000</c:v>
                </c:pt>
                <c:pt idx="6">
                  <c:v>8000</c:v>
                </c:pt>
                <c:pt idx="7">
                  <c:v>8000</c:v>
                </c:pt>
                <c:pt idx="8">
                  <c:v>8200</c:v>
                </c:pt>
                <c:pt idx="9">
                  <c:v>8300</c:v>
                </c:pt>
                <c:pt idx="10">
                  <c:v>8500</c:v>
                </c:pt>
                <c:pt idx="11">
                  <c:v>8500</c:v>
                </c:pt>
                <c:pt idx="12">
                  <c:v>8500</c:v>
                </c:pt>
                <c:pt idx="13">
                  <c:v>8500</c:v>
                </c:pt>
                <c:pt idx="14">
                  <c:v>8500</c:v>
                </c:pt>
                <c:pt idx="15">
                  <c:v>8500</c:v>
                </c:pt>
                <c:pt idx="16">
                  <c:v>8500</c:v>
                </c:pt>
                <c:pt idx="17">
                  <c:v>8500</c:v>
                </c:pt>
                <c:pt idx="18">
                  <c:v>8500</c:v>
                </c:pt>
                <c:pt idx="19">
                  <c:v>8500</c:v>
                </c:pt>
                <c:pt idx="20">
                  <c:v>8500</c:v>
                </c:pt>
                <c:pt idx="21">
                  <c:v>8500</c:v>
                </c:pt>
                <c:pt idx="22">
                  <c:v>8500</c:v>
                </c:pt>
                <c:pt idx="23">
                  <c:v>8500</c:v>
                </c:pt>
                <c:pt idx="24">
                  <c:v>8902.1</c:v>
                </c:pt>
                <c:pt idx="25">
                  <c:v>9000</c:v>
                </c:pt>
                <c:pt idx="26">
                  <c:v>9000</c:v>
                </c:pt>
                <c:pt idx="27">
                  <c:v>9000</c:v>
                </c:pt>
                <c:pt idx="28">
                  <c:v>9000</c:v>
                </c:pt>
                <c:pt idx="29">
                  <c:v>9000</c:v>
                </c:pt>
                <c:pt idx="30">
                  <c:v>9000</c:v>
                </c:pt>
                <c:pt idx="31">
                  <c:v>9000</c:v>
                </c:pt>
                <c:pt idx="32">
                  <c:v>9000</c:v>
                </c:pt>
                <c:pt idx="33">
                  <c:v>9000</c:v>
                </c:pt>
                <c:pt idx="34">
                  <c:v>9000</c:v>
                </c:pt>
                <c:pt idx="35">
                  <c:v>9000</c:v>
                </c:pt>
                <c:pt idx="36">
                  <c:v>9000</c:v>
                </c:pt>
                <c:pt idx="37">
                  <c:v>9000</c:v>
                </c:pt>
                <c:pt idx="38">
                  <c:v>9000</c:v>
                </c:pt>
                <c:pt idx="39">
                  <c:v>9000</c:v>
                </c:pt>
                <c:pt idx="40">
                  <c:v>9000</c:v>
                </c:pt>
                <c:pt idx="41">
                  <c:v>9000</c:v>
                </c:pt>
                <c:pt idx="42">
                  <c:v>9000</c:v>
                </c:pt>
                <c:pt idx="43">
                  <c:v>9000</c:v>
                </c:pt>
                <c:pt idx="44">
                  <c:v>9000</c:v>
                </c:pt>
                <c:pt idx="45">
                  <c:v>9200</c:v>
                </c:pt>
                <c:pt idx="46">
                  <c:v>9300</c:v>
                </c:pt>
                <c:pt idx="47">
                  <c:v>9500</c:v>
                </c:pt>
                <c:pt idx="48">
                  <c:v>9500</c:v>
                </c:pt>
                <c:pt idx="49">
                  <c:v>9500</c:v>
                </c:pt>
                <c:pt idx="50">
                  <c:v>9500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2234328"/>
        <c:axId val="222233936"/>
      </c:barChart>
      <c:catAx>
        <c:axId val="222234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4620000"/>
          <a:lstStyle/>
          <a:p>
            <a:pPr>
              <a:defRPr/>
            </a:pPr>
            <a:endParaRPr lang="en-US"/>
          </a:p>
        </c:txPr>
        <c:crossAx val="222233936"/>
        <c:crosses val="autoZero"/>
        <c:auto val="1"/>
        <c:lblAlgn val="ctr"/>
        <c:lblOffset val="100"/>
        <c:noMultiLvlLbl val="0"/>
      </c:catAx>
      <c:valAx>
        <c:axId val="222233936"/>
        <c:scaling>
          <c:orientation val="minMax"/>
          <c:min val="6000"/>
        </c:scaling>
        <c:delete val="0"/>
        <c:axPos val="l"/>
        <c:majorGridlines/>
        <c:numFmt formatCode="#,##0.00" sourceLinked="1"/>
        <c:majorTickMark val="out"/>
        <c:minorTickMark val="none"/>
        <c:tickLblPos val="nextTo"/>
        <c:crossAx val="22223432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Japan: extr rates for Millet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Flour</c:v>
          </c:tx>
          <c:marker>
            <c:symbol val="none"/>
          </c:marker>
          <c:cat>
            <c:numRef>
              <c:f>'#LN00010'!$E$964:$E$1011</c:f>
              <c:numCache>
                <c:formatCode>General</c:formatCode>
                <c:ptCount val="48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</c:numCache>
            </c:numRef>
          </c:cat>
          <c:val>
            <c:numRef>
              <c:f>'#LN00010'!$F$964:$F$1011</c:f>
              <c:numCache>
                <c:formatCode>0</c:formatCode>
                <c:ptCount val="48"/>
                <c:pt idx="0">
                  <c:v>7160</c:v>
                </c:pt>
                <c:pt idx="1">
                  <c:v>7070</c:v>
                </c:pt>
                <c:pt idx="2">
                  <c:v>7030</c:v>
                </c:pt>
                <c:pt idx="3">
                  <c:v>7120</c:v>
                </c:pt>
                <c:pt idx="4">
                  <c:v>7120</c:v>
                </c:pt>
                <c:pt idx="5">
                  <c:v>7120</c:v>
                </c:pt>
                <c:pt idx="6">
                  <c:v>6940</c:v>
                </c:pt>
                <c:pt idx="7">
                  <c:v>7120</c:v>
                </c:pt>
                <c:pt idx="8">
                  <c:v>7000</c:v>
                </c:pt>
                <c:pt idx="9">
                  <c:v>7080</c:v>
                </c:pt>
                <c:pt idx="10">
                  <c:v>7070</c:v>
                </c:pt>
                <c:pt idx="11">
                  <c:v>7100</c:v>
                </c:pt>
                <c:pt idx="12">
                  <c:v>7000</c:v>
                </c:pt>
                <c:pt idx="13">
                  <c:v>6950</c:v>
                </c:pt>
                <c:pt idx="14">
                  <c:v>7000</c:v>
                </c:pt>
                <c:pt idx="15">
                  <c:v>7010</c:v>
                </c:pt>
                <c:pt idx="16">
                  <c:v>7110</c:v>
                </c:pt>
                <c:pt idx="17">
                  <c:v>7000</c:v>
                </c:pt>
                <c:pt idx="18">
                  <c:v>7000</c:v>
                </c:pt>
                <c:pt idx="19">
                  <c:v>7050</c:v>
                </c:pt>
                <c:pt idx="20">
                  <c:v>7050</c:v>
                </c:pt>
                <c:pt idx="21">
                  <c:v>6980</c:v>
                </c:pt>
                <c:pt idx="22">
                  <c:v>7020</c:v>
                </c:pt>
                <c:pt idx="23">
                  <c:v>7030</c:v>
                </c:pt>
                <c:pt idx="24">
                  <c:v>6990</c:v>
                </c:pt>
                <c:pt idx="25">
                  <c:v>7000</c:v>
                </c:pt>
                <c:pt idx="26">
                  <c:v>7020</c:v>
                </c:pt>
                <c:pt idx="27">
                  <c:v>6990</c:v>
                </c:pt>
                <c:pt idx="28">
                  <c:v>7000</c:v>
                </c:pt>
                <c:pt idx="29">
                  <c:v>6980</c:v>
                </c:pt>
                <c:pt idx="30">
                  <c:v>6510</c:v>
                </c:pt>
                <c:pt idx="31">
                  <c:v>6380</c:v>
                </c:pt>
                <c:pt idx="32">
                  <c:v>6530</c:v>
                </c:pt>
                <c:pt idx="33">
                  <c:v>6560</c:v>
                </c:pt>
                <c:pt idx="34">
                  <c:v>6500</c:v>
                </c:pt>
                <c:pt idx="35">
                  <c:v>6520</c:v>
                </c:pt>
                <c:pt idx="36">
                  <c:v>6500</c:v>
                </c:pt>
                <c:pt idx="37">
                  <c:v>6520</c:v>
                </c:pt>
                <c:pt idx="38">
                  <c:v>6500</c:v>
                </c:pt>
                <c:pt idx="39">
                  <c:v>6480</c:v>
                </c:pt>
                <c:pt idx="40">
                  <c:v>6510</c:v>
                </c:pt>
                <c:pt idx="41">
                  <c:v>6480</c:v>
                </c:pt>
                <c:pt idx="42">
                  <c:v>6510</c:v>
                </c:pt>
                <c:pt idx="43">
                  <c:v>6500</c:v>
                </c:pt>
                <c:pt idx="44">
                  <c:v>6500</c:v>
                </c:pt>
                <c:pt idx="45">
                  <c:v>6500</c:v>
                </c:pt>
                <c:pt idx="46">
                  <c:v>6500</c:v>
                </c:pt>
                <c:pt idx="47">
                  <c:v>6500</c:v>
                </c:pt>
              </c:numCache>
            </c:numRef>
          </c:val>
          <c:smooth val="0"/>
        </c:ser>
        <c:ser>
          <c:idx val="3"/>
          <c:order val="1"/>
          <c:tx>
            <c:v>Total</c:v>
          </c:tx>
          <c:marker>
            <c:symbol val="none"/>
          </c:marker>
          <c:cat>
            <c:numRef>
              <c:f>'#LN00010'!$E$964:$E$1011</c:f>
              <c:numCache>
                <c:formatCode>General</c:formatCode>
                <c:ptCount val="48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</c:numCache>
            </c:numRef>
          </c:cat>
          <c:val>
            <c:numRef>
              <c:f>'#LN00010'!$H$964:$H$1011</c:f>
              <c:numCache>
                <c:formatCode>0</c:formatCode>
                <c:ptCount val="48"/>
                <c:pt idx="0">
                  <c:v>9360</c:v>
                </c:pt>
                <c:pt idx="1">
                  <c:v>9270</c:v>
                </c:pt>
                <c:pt idx="2">
                  <c:v>9230</c:v>
                </c:pt>
                <c:pt idx="3">
                  <c:v>9320</c:v>
                </c:pt>
                <c:pt idx="4">
                  <c:v>9320</c:v>
                </c:pt>
                <c:pt idx="5">
                  <c:v>9320</c:v>
                </c:pt>
                <c:pt idx="6">
                  <c:v>9140</c:v>
                </c:pt>
                <c:pt idx="7">
                  <c:v>9320</c:v>
                </c:pt>
                <c:pt idx="8">
                  <c:v>9200</c:v>
                </c:pt>
                <c:pt idx="9">
                  <c:v>9280</c:v>
                </c:pt>
                <c:pt idx="10">
                  <c:v>9270</c:v>
                </c:pt>
                <c:pt idx="11">
                  <c:v>9300</c:v>
                </c:pt>
                <c:pt idx="12">
                  <c:v>9200</c:v>
                </c:pt>
                <c:pt idx="13">
                  <c:v>9150</c:v>
                </c:pt>
                <c:pt idx="14">
                  <c:v>9200</c:v>
                </c:pt>
                <c:pt idx="15">
                  <c:v>9210</c:v>
                </c:pt>
                <c:pt idx="16">
                  <c:v>9310</c:v>
                </c:pt>
                <c:pt idx="17">
                  <c:v>9200</c:v>
                </c:pt>
                <c:pt idx="18">
                  <c:v>9200</c:v>
                </c:pt>
                <c:pt idx="19">
                  <c:v>9250</c:v>
                </c:pt>
                <c:pt idx="20">
                  <c:v>9250</c:v>
                </c:pt>
                <c:pt idx="21">
                  <c:v>9180</c:v>
                </c:pt>
                <c:pt idx="22">
                  <c:v>9220</c:v>
                </c:pt>
                <c:pt idx="23">
                  <c:v>9230</c:v>
                </c:pt>
                <c:pt idx="24">
                  <c:v>9190</c:v>
                </c:pt>
                <c:pt idx="25">
                  <c:v>9200</c:v>
                </c:pt>
                <c:pt idx="26">
                  <c:v>9220</c:v>
                </c:pt>
                <c:pt idx="27">
                  <c:v>9190</c:v>
                </c:pt>
                <c:pt idx="28">
                  <c:v>9200</c:v>
                </c:pt>
                <c:pt idx="29">
                  <c:v>9180</c:v>
                </c:pt>
                <c:pt idx="30">
                  <c:v>8710</c:v>
                </c:pt>
                <c:pt idx="31">
                  <c:v>8580</c:v>
                </c:pt>
                <c:pt idx="32">
                  <c:v>8730</c:v>
                </c:pt>
                <c:pt idx="33">
                  <c:v>8760</c:v>
                </c:pt>
                <c:pt idx="34">
                  <c:v>8700</c:v>
                </c:pt>
                <c:pt idx="35">
                  <c:v>8720</c:v>
                </c:pt>
                <c:pt idx="36">
                  <c:v>8700</c:v>
                </c:pt>
                <c:pt idx="37">
                  <c:v>8720</c:v>
                </c:pt>
                <c:pt idx="38">
                  <c:v>8700</c:v>
                </c:pt>
                <c:pt idx="39">
                  <c:v>8680</c:v>
                </c:pt>
                <c:pt idx="40">
                  <c:v>8710</c:v>
                </c:pt>
                <c:pt idx="41">
                  <c:v>8680</c:v>
                </c:pt>
                <c:pt idx="42">
                  <c:v>8710</c:v>
                </c:pt>
                <c:pt idx="43">
                  <c:v>8700</c:v>
                </c:pt>
                <c:pt idx="44">
                  <c:v>8700</c:v>
                </c:pt>
                <c:pt idx="45">
                  <c:v>8700</c:v>
                </c:pt>
                <c:pt idx="46">
                  <c:v>8700</c:v>
                </c:pt>
                <c:pt idx="47">
                  <c:v>8700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632624"/>
        <c:axId val="223633016"/>
      </c:lineChart>
      <c:catAx>
        <c:axId val="223632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50">
                <a:latin typeface="+mn-lt"/>
              </a:defRPr>
            </a:pPr>
            <a:endParaRPr lang="en-US"/>
          </a:p>
        </c:txPr>
        <c:crossAx val="223633016"/>
        <c:crosses val="autoZero"/>
        <c:auto val="1"/>
        <c:lblAlgn val="ctr"/>
        <c:lblOffset val="100"/>
        <c:noMultiLvlLbl val="0"/>
      </c:catAx>
      <c:valAx>
        <c:axId val="223633016"/>
        <c:scaling>
          <c:orientation val="minMax"/>
          <c:min val="50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223632624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World Cereals Feed, Excluding</a:t>
            </a:r>
            <a:r>
              <a:rPr lang="en-US" baseline="0"/>
              <a:t> Beer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[1]Sheet1!$B$1</c:f>
              <c:strCache>
                <c:ptCount val="1"/>
                <c:pt idx="0">
                  <c:v>Old Methodology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[1]Sheet1!$A$2:$A$21</c:f>
              <c:numCache>
                <c:formatCode>General</c:formatCode>
                <c:ptCount val="20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</c:numCache>
            </c:numRef>
          </c:cat>
          <c:val>
            <c:numRef>
              <c:f>[1]Sheet1!$B$2:$B$21</c:f>
              <c:numCache>
                <c:formatCode>General</c:formatCode>
                <c:ptCount val="20"/>
                <c:pt idx="0">
                  <c:v>638893811</c:v>
                </c:pt>
                <c:pt idx="1">
                  <c:v>643355913</c:v>
                </c:pt>
                <c:pt idx="2">
                  <c:v>674259943</c:v>
                </c:pt>
                <c:pt idx="3">
                  <c:v>658205311</c:v>
                </c:pt>
                <c:pt idx="4">
                  <c:v>673857396</c:v>
                </c:pt>
                <c:pt idx="5">
                  <c:v>674634894</c:v>
                </c:pt>
                <c:pt idx="6">
                  <c:v>677345168</c:v>
                </c:pt>
                <c:pt idx="7">
                  <c:v>678940673</c:v>
                </c:pt>
                <c:pt idx="8">
                  <c:v>701033018</c:v>
                </c:pt>
                <c:pt idx="9">
                  <c:v>718302470</c:v>
                </c:pt>
                <c:pt idx="10">
                  <c:v>716167766</c:v>
                </c:pt>
                <c:pt idx="11">
                  <c:v>723569481</c:v>
                </c:pt>
                <c:pt idx="12">
                  <c:v>756064348</c:v>
                </c:pt>
                <c:pt idx="13">
                  <c:v>753351719</c:v>
                </c:pt>
                <c:pt idx="14">
                  <c:v>737266279</c:v>
                </c:pt>
                <c:pt idx="15">
                  <c:v>757567742</c:v>
                </c:pt>
                <c:pt idx="16">
                  <c:v>811295976</c:v>
                </c:pt>
                <c:pt idx="17">
                  <c:v>773085756</c:v>
                </c:pt>
                <c:pt idx="18">
                  <c:v>765221481</c:v>
                </c:pt>
                <c:pt idx="19">
                  <c:v>816113113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[1]Sheet1!$C$1</c:f>
              <c:strCache>
                <c:ptCount val="1"/>
                <c:pt idx="0">
                  <c:v>New Methodology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[1]Sheet1!$A$2:$A$21</c:f>
              <c:numCache>
                <c:formatCode>General</c:formatCode>
                <c:ptCount val="20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</c:numCache>
            </c:numRef>
          </c:cat>
          <c:val>
            <c:numRef>
              <c:f>[1]Sheet1!$C$2:$C$21</c:f>
              <c:numCache>
                <c:formatCode>General</c:formatCode>
                <c:ptCount val="20"/>
                <c:pt idx="0">
                  <c:v>617295108.88907897</c:v>
                </c:pt>
                <c:pt idx="1">
                  <c:v>603445186.12458789</c:v>
                </c:pt>
                <c:pt idx="2">
                  <c:v>638461137.50914609</c:v>
                </c:pt>
                <c:pt idx="3">
                  <c:v>626213518.70348001</c:v>
                </c:pt>
                <c:pt idx="4">
                  <c:v>655997815.95479596</c:v>
                </c:pt>
                <c:pt idx="5">
                  <c:v>684817611.25982702</c:v>
                </c:pt>
                <c:pt idx="6">
                  <c:v>628723192.67732453</c:v>
                </c:pt>
                <c:pt idx="7">
                  <c:v>649681472.96089089</c:v>
                </c:pt>
                <c:pt idx="8">
                  <c:v>655102863.04509699</c:v>
                </c:pt>
                <c:pt idx="9">
                  <c:v>674887243.62702405</c:v>
                </c:pt>
                <c:pt idx="10">
                  <c:v>707787006.16583204</c:v>
                </c:pt>
                <c:pt idx="11">
                  <c:v>689877630.61295199</c:v>
                </c:pt>
                <c:pt idx="12">
                  <c:v>745149604.14184535</c:v>
                </c:pt>
                <c:pt idx="13">
                  <c:v>742018066.95508397</c:v>
                </c:pt>
                <c:pt idx="14">
                  <c:v>767238617.33101511</c:v>
                </c:pt>
                <c:pt idx="15">
                  <c:v>775118549.75262809</c:v>
                </c:pt>
                <c:pt idx="16">
                  <c:v>811527706.60012305</c:v>
                </c:pt>
                <c:pt idx="17">
                  <c:v>817642333.93923593</c:v>
                </c:pt>
                <c:pt idx="18">
                  <c:v>802658335.1751622</c:v>
                </c:pt>
                <c:pt idx="19">
                  <c:v>802135630.75688303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[1]Sheet1!$D$1</c:f>
              <c:strCache>
                <c:ptCount val="1"/>
                <c:pt idx="0">
                  <c:v>USDA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[1]Sheet1!$A$2:$A$21</c:f>
              <c:numCache>
                <c:formatCode>General</c:formatCode>
                <c:ptCount val="20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</c:numCache>
            </c:numRef>
          </c:cat>
          <c:val>
            <c:numRef>
              <c:f>[1]Sheet1!$D$2:$D$21</c:f>
              <c:numCache>
                <c:formatCode>General</c:formatCode>
                <c:ptCount val="20"/>
                <c:pt idx="0">
                  <c:v>651392000</c:v>
                </c:pt>
                <c:pt idx="1">
                  <c:v>662956000</c:v>
                </c:pt>
                <c:pt idx="2">
                  <c:v>655717000</c:v>
                </c:pt>
                <c:pt idx="3">
                  <c:v>668930000</c:v>
                </c:pt>
                <c:pt idx="4">
                  <c:v>640146000</c:v>
                </c:pt>
                <c:pt idx="5">
                  <c:v>672893000</c:v>
                </c:pt>
                <c:pt idx="6">
                  <c:v>683148000</c:v>
                </c:pt>
                <c:pt idx="7">
                  <c:v>682774000</c:v>
                </c:pt>
                <c:pt idx="8">
                  <c:v>688257000</c:v>
                </c:pt>
                <c:pt idx="9">
                  <c:v>698436000</c:v>
                </c:pt>
                <c:pt idx="10">
                  <c:v>711338000</c:v>
                </c:pt>
                <c:pt idx="11">
                  <c:v>709217000</c:v>
                </c:pt>
                <c:pt idx="12">
                  <c:v>715622000</c:v>
                </c:pt>
                <c:pt idx="13">
                  <c:v>753837000</c:v>
                </c:pt>
                <c:pt idx="14">
                  <c:v>755436000</c:v>
                </c:pt>
                <c:pt idx="15">
                  <c:v>746618000</c:v>
                </c:pt>
                <c:pt idx="16">
                  <c:v>759907000</c:v>
                </c:pt>
                <c:pt idx="17">
                  <c:v>771683000</c:v>
                </c:pt>
                <c:pt idx="18">
                  <c:v>778685000</c:v>
                </c:pt>
                <c:pt idx="19">
                  <c:v>770221000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633800"/>
        <c:axId val="223634192"/>
      </c:lineChart>
      <c:catAx>
        <c:axId val="223633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634192"/>
        <c:crosses val="autoZero"/>
        <c:auto val="1"/>
        <c:lblAlgn val="ctr"/>
        <c:lblOffset val="100"/>
        <c:noMultiLvlLbl val="0"/>
      </c:catAx>
      <c:valAx>
        <c:axId val="223634192"/>
        <c:scaling>
          <c:orientation val="minMax"/>
          <c:min val="5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633800"/>
        <c:crosses val="autoZero"/>
        <c:crossBetween val="between"/>
        <c:dispUnits>
          <c:builtInUnit val="m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Mio Metric</a:t>
                  </a:r>
                  <a:r>
                    <a:rPr lang="en-US" baseline="0"/>
                    <a:t> Tonnes</a:t>
                  </a:r>
                  <a:endParaRPr lang="en-US"/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FAOSTAT other uses, USDA industrial use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Cereals - Excluding Beer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sheet1!$D$1:$BB$1</c:f>
              <c:strCache>
                <c:ptCount val="51"/>
                <c:pt idx="0">
                  <c:v> 1961</c:v>
                </c:pt>
                <c:pt idx="1">
                  <c:v> 1962</c:v>
                </c:pt>
                <c:pt idx="2">
                  <c:v> 1963</c:v>
                </c:pt>
                <c:pt idx="3">
                  <c:v> 1964</c:v>
                </c:pt>
                <c:pt idx="4">
                  <c:v> 1965</c:v>
                </c:pt>
                <c:pt idx="5">
                  <c:v> 1966</c:v>
                </c:pt>
                <c:pt idx="6">
                  <c:v> 1967</c:v>
                </c:pt>
                <c:pt idx="7">
                  <c:v> 1968</c:v>
                </c:pt>
                <c:pt idx="8">
                  <c:v> 1969</c:v>
                </c:pt>
                <c:pt idx="9">
                  <c:v> 1970</c:v>
                </c:pt>
                <c:pt idx="10">
                  <c:v> 1971</c:v>
                </c:pt>
                <c:pt idx="11">
                  <c:v> 1972</c:v>
                </c:pt>
                <c:pt idx="12">
                  <c:v> 1973</c:v>
                </c:pt>
                <c:pt idx="13">
                  <c:v> 1974</c:v>
                </c:pt>
                <c:pt idx="14">
                  <c:v> 1975</c:v>
                </c:pt>
                <c:pt idx="15">
                  <c:v> 1976</c:v>
                </c:pt>
                <c:pt idx="16">
                  <c:v> 1977</c:v>
                </c:pt>
                <c:pt idx="17">
                  <c:v> 1978</c:v>
                </c:pt>
                <c:pt idx="18">
                  <c:v> 1979</c:v>
                </c:pt>
                <c:pt idx="19">
                  <c:v> 1980</c:v>
                </c:pt>
                <c:pt idx="20">
                  <c:v> 1981</c:v>
                </c:pt>
                <c:pt idx="21">
                  <c:v> 1982</c:v>
                </c:pt>
                <c:pt idx="22">
                  <c:v> 1983</c:v>
                </c:pt>
                <c:pt idx="23">
                  <c:v> 1984</c:v>
                </c:pt>
                <c:pt idx="24">
                  <c:v> 1985</c:v>
                </c:pt>
                <c:pt idx="25">
                  <c:v> 1986</c:v>
                </c:pt>
                <c:pt idx="26">
                  <c:v> 1987</c:v>
                </c:pt>
                <c:pt idx="27">
                  <c:v> 1988</c:v>
                </c:pt>
                <c:pt idx="28">
                  <c:v> 1989</c:v>
                </c:pt>
                <c:pt idx="29">
                  <c:v> 1990</c:v>
                </c:pt>
                <c:pt idx="30">
                  <c:v> 1991</c:v>
                </c:pt>
                <c:pt idx="31">
                  <c:v> 1992</c:v>
                </c:pt>
                <c:pt idx="32">
                  <c:v> 1993</c:v>
                </c:pt>
                <c:pt idx="33">
                  <c:v> 1994</c:v>
                </c:pt>
                <c:pt idx="34">
                  <c:v> 1995</c:v>
                </c:pt>
                <c:pt idx="35">
                  <c:v> 1996</c:v>
                </c:pt>
                <c:pt idx="36">
                  <c:v> 1997</c:v>
                </c:pt>
                <c:pt idx="37">
                  <c:v> 1998</c:v>
                </c:pt>
                <c:pt idx="38">
                  <c:v> 1999</c:v>
                </c:pt>
                <c:pt idx="39">
                  <c:v> 2000</c:v>
                </c:pt>
                <c:pt idx="40">
                  <c:v> 2001</c:v>
                </c:pt>
                <c:pt idx="41">
                  <c:v> 2002</c:v>
                </c:pt>
                <c:pt idx="42">
                  <c:v> 2003</c:v>
                </c:pt>
                <c:pt idx="43">
                  <c:v> 2004</c:v>
                </c:pt>
                <c:pt idx="44">
                  <c:v> 2005</c:v>
                </c:pt>
                <c:pt idx="45">
                  <c:v> 2006</c:v>
                </c:pt>
                <c:pt idx="46">
                  <c:v> 2007</c:v>
                </c:pt>
                <c:pt idx="47">
                  <c:v> 2008</c:v>
                </c:pt>
                <c:pt idx="48">
                  <c:v> 2009</c:v>
                </c:pt>
                <c:pt idx="49">
                  <c:v> 2010</c:v>
                </c:pt>
                <c:pt idx="50">
                  <c:v> 2011</c:v>
                </c:pt>
              </c:strCache>
            </c:strRef>
          </c:cat>
          <c:val>
            <c:numRef>
              <c:f>sheet1!$D$2:$BB$2</c:f>
              <c:numCache>
                <c:formatCode>0.00</c:formatCode>
                <c:ptCount val="51"/>
                <c:pt idx="0">
                  <c:v>9.5952460000000048</c:v>
                </c:pt>
                <c:pt idx="1">
                  <c:v>9.8642340000000068</c:v>
                </c:pt>
                <c:pt idx="2">
                  <c:v>11.629451</c:v>
                </c:pt>
                <c:pt idx="3">
                  <c:v>12.298477999999999</c:v>
                </c:pt>
                <c:pt idx="4">
                  <c:v>20.035021999999987</c:v>
                </c:pt>
                <c:pt idx="5">
                  <c:v>11.841990000000001</c:v>
                </c:pt>
                <c:pt idx="6">
                  <c:v>12.38001</c:v>
                </c:pt>
                <c:pt idx="7">
                  <c:v>11.579186000000057</c:v>
                </c:pt>
                <c:pt idx="8">
                  <c:v>12.344584000000006</c:v>
                </c:pt>
                <c:pt idx="9">
                  <c:v>12.334060000000001</c:v>
                </c:pt>
                <c:pt idx="10">
                  <c:v>13.061257000000001</c:v>
                </c:pt>
                <c:pt idx="11">
                  <c:v>12.822972</c:v>
                </c:pt>
                <c:pt idx="12">
                  <c:v>12.696086000000006</c:v>
                </c:pt>
                <c:pt idx="13">
                  <c:v>13.687860000000001</c:v>
                </c:pt>
                <c:pt idx="14">
                  <c:v>14.094536000000026</c:v>
                </c:pt>
                <c:pt idx="15">
                  <c:v>14.260512</c:v>
                </c:pt>
                <c:pt idx="16">
                  <c:v>14.398738</c:v>
                </c:pt>
                <c:pt idx="17">
                  <c:v>16.169316999999989</c:v>
                </c:pt>
                <c:pt idx="18">
                  <c:v>16.392909</c:v>
                </c:pt>
                <c:pt idx="19">
                  <c:v>16.940850999999999</c:v>
                </c:pt>
                <c:pt idx="20">
                  <c:v>18.786021000000002</c:v>
                </c:pt>
                <c:pt idx="21">
                  <c:v>21.297471999999999</c:v>
                </c:pt>
                <c:pt idx="22">
                  <c:v>23.25344699999987</c:v>
                </c:pt>
                <c:pt idx="23">
                  <c:v>25.373436999999896</c:v>
                </c:pt>
                <c:pt idx="24">
                  <c:v>27.711466999999999</c:v>
                </c:pt>
                <c:pt idx="25">
                  <c:v>28.520382999999892</c:v>
                </c:pt>
                <c:pt idx="26">
                  <c:v>37.328889000000004</c:v>
                </c:pt>
                <c:pt idx="27">
                  <c:v>36.896919000000011</c:v>
                </c:pt>
                <c:pt idx="28">
                  <c:v>44.837152000000003</c:v>
                </c:pt>
                <c:pt idx="29">
                  <c:v>56.716536000000012</c:v>
                </c:pt>
                <c:pt idx="30">
                  <c:v>49.087271999999999</c:v>
                </c:pt>
                <c:pt idx="31">
                  <c:v>42.397730000000003</c:v>
                </c:pt>
                <c:pt idx="32">
                  <c:v>43.141917000000007</c:v>
                </c:pt>
                <c:pt idx="33">
                  <c:v>42.284336000000003</c:v>
                </c:pt>
                <c:pt idx="34">
                  <c:v>50.223936000000229</c:v>
                </c:pt>
                <c:pt idx="35">
                  <c:v>56.077726000000006</c:v>
                </c:pt>
                <c:pt idx="36">
                  <c:v>51.797924000000002</c:v>
                </c:pt>
                <c:pt idx="37">
                  <c:v>54.312819000000005</c:v>
                </c:pt>
                <c:pt idx="38">
                  <c:v>57.457764999999995</c:v>
                </c:pt>
                <c:pt idx="39">
                  <c:v>60.460692000000002</c:v>
                </c:pt>
                <c:pt idx="40">
                  <c:v>63.185434000000001</c:v>
                </c:pt>
                <c:pt idx="41">
                  <c:v>78.726934</c:v>
                </c:pt>
                <c:pt idx="42">
                  <c:v>88.826426999999981</c:v>
                </c:pt>
                <c:pt idx="43">
                  <c:v>99.167507000000001</c:v>
                </c:pt>
                <c:pt idx="44">
                  <c:v>111.754333</c:v>
                </c:pt>
                <c:pt idx="45">
                  <c:v>127.35277599999937</c:v>
                </c:pt>
                <c:pt idx="46">
                  <c:v>154.59884800000088</c:v>
                </c:pt>
                <c:pt idx="47">
                  <c:v>177.28801100000001</c:v>
                </c:pt>
                <c:pt idx="48">
                  <c:v>205.697981</c:v>
                </c:pt>
                <c:pt idx="49">
                  <c:v>221.65364099999999</c:v>
                </c:pt>
                <c:pt idx="50">
                  <c:v>226.92476499999998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Vegetable Oils FAO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sheet1!$D$1:$BB$1</c:f>
              <c:strCache>
                <c:ptCount val="51"/>
                <c:pt idx="0">
                  <c:v> 1961</c:v>
                </c:pt>
                <c:pt idx="1">
                  <c:v> 1962</c:v>
                </c:pt>
                <c:pt idx="2">
                  <c:v> 1963</c:v>
                </c:pt>
                <c:pt idx="3">
                  <c:v> 1964</c:v>
                </c:pt>
                <c:pt idx="4">
                  <c:v> 1965</c:v>
                </c:pt>
                <c:pt idx="5">
                  <c:v> 1966</c:v>
                </c:pt>
                <c:pt idx="6">
                  <c:v> 1967</c:v>
                </c:pt>
                <c:pt idx="7">
                  <c:v> 1968</c:v>
                </c:pt>
                <c:pt idx="8">
                  <c:v> 1969</c:v>
                </c:pt>
                <c:pt idx="9">
                  <c:v> 1970</c:v>
                </c:pt>
                <c:pt idx="10">
                  <c:v> 1971</c:v>
                </c:pt>
                <c:pt idx="11">
                  <c:v> 1972</c:v>
                </c:pt>
                <c:pt idx="12">
                  <c:v> 1973</c:v>
                </c:pt>
                <c:pt idx="13">
                  <c:v> 1974</c:v>
                </c:pt>
                <c:pt idx="14">
                  <c:v> 1975</c:v>
                </c:pt>
                <c:pt idx="15">
                  <c:v> 1976</c:v>
                </c:pt>
                <c:pt idx="16">
                  <c:v> 1977</c:v>
                </c:pt>
                <c:pt idx="17">
                  <c:v> 1978</c:v>
                </c:pt>
                <c:pt idx="18">
                  <c:v> 1979</c:v>
                </c:pt>
                <c:pt idx="19">
                  <c:v> 1980</c:v>
                </c:pt>
                <c:pt idx="20">
                  <c:v> 1981</c:v>
                </c:pt>
                <c:pt idx="21">
                  <c:v> 1982</c:v>
                </c:pt>
                <c:pt idx="22">
                  <c:v> 1983</c:v>
                </c:pt>
                <c:pt idx="23">
                  <c:v> 1984</c:v>
                </c:pt>
                <c:pt idx="24">
                  <c:v> 1985</c:v>
                </c:pt>
                <c:pt idx="25">
                  <c:v> 1986</c:v>
                </c:pt>
                <c:pt idx="26">
                  <c:v> 1987</c:v>
                </c:pt>
                <c:pt idx="27">
                  <c:v> 1988</c:v>
                </c:pt>
                <c:pt idx="28">
                  <c:v> 1989</c:v>
                </c:pt>
                <c:pt idx="29">
                  <c:v> 1990</c:v>
                </c:pt>
                <c:pt idx="30">
                  <c:v> 1991</c:v>
                </c:pt>
                <c:pt idx="31">
                  <c:v> 1992</c:v>
                </c:pt>
                <c:pt idx="32">
                  <c:v> 1993</c:v>
                </c:pt>
                <c:pt idx="33">
                  <c:v> 1994</c:v>
                </c:pt>
                <c:pt idx="34">
                  <c:v> 1995</c:v>
                </c:pt>
                <c:pt idx="35">
                  <c:v> 1996</c:v>
                </c:pt>
                <c:pt idx="36">
                  <c:v> 1997</c:v>
                </c:pt>
                <c:pt idx="37">
                  <c:v> 1998</c:v>
                </c:pt>
                <c:pt idx="38">
                  <c:v> 1999</c:v>
                </c:pt>
                <c:pt idx="39">
                  <c:v> 2000</c:v>
                </c:pt>
                <c:pt idx="40">
                  <c:v> 2001</c:v>
                </c:pt>
                <c:pt idx="41">
                  <c:v> 2002</c:v>
                </c:pt>
                <c:pt idx="42">
                  <c:v> 2003</c:v>
                </c:pt>
                <c:pt idx="43">
                  <c:v> 2004</c:v>
                </c:pt>
                <c:pt idx="44">
                  <c:v> 2005</c:v>
                </c:pt>
                <c:pt idx="45">
                  <c:v> 2006</c:v>
                </c:pt>
                <c:pt idx="46">
                  <c:v> 2007</c:v>
                </c:pt>
                <c:pt idx="47">
                  <c:v> 2008</c:v>
                </c:pt>
                <c:pt idx="48">
                  <c:v> 2009</c:v>
                </c:pt>
                <c:pt idx="49">
                  <c:v> 2010</c:v>
                </c:pt>
                <c:pt idx="50">
                  <c:v> 2011</c:v>
                </c:pt>
              </c:strCache>
            </c:strRef>
          </c:cat>
          <c:val>
            <c:numRef>
              <c:f>sheet1!$D$3:$BB$3</c:f>
              <c:numCache>
                <c:formatCode>0.00</c:formatCode>
                <c:ptCount val="51"/>
                <c:pt idx="0">
                  <c:v>4.0022900000000003</c:v>
                </c:pt>
                <c:pt idx="1">
                  <c:v>4.1415099999999985</c:v>
                </c:pt>
                <c:pt idx="2">
                  <c:v>4.2327420000000124</c:v>
                </c:pt>
                <c:pt idx="3">
                  <c:v>4.5383959999999997</c:v>
                </c:pt>
                <c:pt idx="4">
                  <c:v>4.8488220000000002</c:v>
                </c:pt>
                <c:pt idx="5">
                  <c:v>4.9593900000000124</c:v>
                </c:pt>
                <c:pt idx="6">
                  <c:v>4.8112250000000003</c:v>
                </c:pt>
                <c:pt idx="7">
                  <c:v>4.9164960000000004</c:v>
                </c:pt>
                <c:pt idx="8">
                  <c:v>5.1738280000000003</c:v>
                </c:pt>
                <c:pt idx="9">
                  <c:v>5.4220049999999755</c:v>
                </c:pt>
                <c:pt idx="10">
                  <c:v>5.8858990000000002</c:v>
                </c:pt>
                <c:pt idx="11">
                  <c:v>5.8741799999999955</c:v>
                </c:pt>
                <c:pt idx="12">
                  <c:v>5.5580889999999945</c:v>
                </c:pt>
                <c:pt idx="13">
                  <c:v>5.7368379999999997</c:v>
                </c:pt>
                <c:pt idx="14">
                  <c:v>5.9257220000000004</c:v>
                </c:pt>
                <c:pt idx="15">
                  <c:v>6.7089239999999997</c:v>
                </c:pt>
                <c:pt idx="16">
                  <c:v>6.6594730000000002</c:v>
                </c:pt>
                <c:pt idx="17">
                  <c:v>7.0339739999999997</c:v>
                </c:pt>
                <c:pt idx="18">
                  <c:v>7.4829290000000004</c:v>
                </c:pt>
                <c:pt idx="19">
                  <c:v>7.8145669999999745</c:v>
                </c:pt>
                <c:pt idx="20">
                  <c:v>8.3205000000000027</c:v>
                </c:pt>
                <c:pt idx="21">
                  <c:v>8.9473859999999998</c:v>
                </c:pt>
                <c:pt idx="22">
                  <c:v>9.0897700000000015</c:v>
                </c:pt>
                <c:pt idx="23">
                  <c:v>9.0438010000000002</c:v>
                </c:pt>
                <c:pt idx="24">
                  <c:v>9.6108430000000009</c:v>
                </c:pt>
                <c:pt idx="25">
                  <c:v>10.999980000000004</c:v>
                </c:pt>
                <c:pt idx="26">
                  <c:v>12.122062</c:v>
                </c:pt>
                <c:pt idx="27">
                  <c:v>11.242900000000001</c:v>
                </c:pt>
                <c:pt idx="28">
                  <c:v>12.486142000000006</c:v>
                </c:pt>
                <c:pt idx="29">
                  <c:v>14.825010000000002</c:v>
                </c:pt>
                <c:pt idx="30">
                  <c:v>15.631615999999999</c:v>
                </c:pt>
                <c:pt idx="31">
                  <c:v>16.796043999999878</c:v>
                </c:pt>
                <c:pt idx="32">
                  <c:v>16.623384999999999</c:v>
                </c:pt>
                <c:pt idx="33">
                  <c:v>18.295205999999986</c:v>
                </c:pt>
                <c:pt idx="34">
                  <c:v>19.681920999999999</c:v>
                </c:pt>
                <c:pt idx="35">
                  <c:v>22.329274999999999</c:v>
                </c:pt>
                <c:pt idx="36">
                  <c:v>22.312858000000148</c:v>
                </c:pt>
                <c:pt idx="37">
                  <c:v>25.877208000000035</c:v>
                </c:pt>
                <c:pt idx="38">
                  <c:v>27.579985000000118</c:v>
                </c:pt>
                <c:pt idx="39">
                  <c:v>29.863351000000005</c:v>
                </c:pt>
                <c:pt idx="40">
                  <c:v>32.539448</c:v>
                </c:pt>
                <c:pt idx="41">
                  <c:v>35.830021000000002</c:v>
                </c:pt>
                <c:pt idx="42">
                  <c:v>40.425997000000002</c:v>
                </c:pt>
                <c:pt idx="43">
                  <c:v>41.901819000000003</c:v>
                </c:pt>
                <c:pt idx="44">
                  <c:v>46.289946</c:v>
                </c:pt>
                <c:pt idx="45">
                  <c:v>53.879067999999997</c:v>
                </c:pt>
                <c:pt idx="46">
                  <c:v>58.847934000000002</c:v>
                </c:pt>
                <c:pt idx="47">
                  <c:v>59.505278000000011</c:v>
                </c:pt>
                <c:pt idx="48">
                  <c:v>62.645207000000006</c:v>
                </c:pt>
                <c:pt idx="49">
                  <c:v>70.695927999999981</c:v>
                </c:pt>
                <c:pt idx="50">
                  <c:v>74.090665000000428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sheet1!$C$4</c:f>
              <c:strCache>
                <c:ptCount val="1"/>
                <c:pt idx="0">
                  <c:v>Vegetable Oils USDA</c:v>
                </c:pt>
              </c:strCache>
            </c:strRef>
          </c:tx>
          <c:marker>
            <c:symbol val="none"/>
          </c:marker>
          <c:val>
            <c:numRef>
              <c:f>sheet1!$D$4:$BE$4</c:f>
              <c:numCache>
                <c:formatCode>0.00</c:formatCode>
                <c:ptCount val="54"/>
                <c:pt idx="0">
                  <c:v>1.0000000000000041E-3</c:v>
                </c:pt>
                <c:pt idx="1">
                  <c:v>3.0000000000000092E-3</c:v>
                </c:pt>
                <c:pt idx="2">
                  <c:v>1.0000000000000041E-3</c:v>
                </c:pt>
                <c:pt idx="3">
                  <c:v>1.0660000000000001</c:v>
                </c:pt>
                <c:pt idx="4">
                  <c:v>1.1000000000000001</c:v>
                </c:pt>
                <c:pt idx="5">
                  <c:v>1.034</c:v>
                </c:pt>
                <c:pt idx="6">
                  <c:v>0.93799999999999994</c:v>
                </c:pt>
                <c:pt idx="7">
                  <c:v>0.93100000000000005</c:v>
                </c:pt>
                <c:pt idx="8">
                  <c:v>0.85300000000000065</c:v>
                </c:pt>
                <c:pt idx="9">
                  <c:v>1.131999999999993</c:v>
                </c:pt>
                <c:pt idx="10">
                  <c:v>1.278999999999993</c:v>
                </c:pt>
                <c:pt idx="11">
                  <c:v>1.2209999999999925</c:v>
                </c:pt>
                <c:pt idx="12">
                  <c:v>1.149</c:v>
                </c:pt>
                <c:pt idx="13">
                  <c:v>1.175</c:v>
                </c:pt>
                <c:pt idx="14">
                  <c:v>1.43</c:v>
                </c:pt>
                <c:pt idx="15">
                  <c:v>1.498</c:v>
                </c:pt>
                <c:pt idx="16">
                  <c:v>1.51</c:v>
                </c:pt>
                <c:pt idx="17">
                  <c:v>1.579</c:v>
                </c:pt>
                <c:pt idx="18">
                  <c:v>1.887</c:v>
                </c:pt>
                <c:pt idx="19">
                  <c:v>1.853</c:v>
                </c:pt>
                <c:pt idx="20">
                  <c:v>2.2440000000000002</c:v>
                </c:pt>
                <c:pt idx="21">
                  <c:v>2.8479999999999999</c:v>
                </c:pt>
                <c:pt idx="22">
                  <c:v>2.6949999999999998</c:v>
                </c:pt>
                <c:pt idx="23">
                  <c:v>3.0049999999999999</c:v>
                </c:pt>
                <c:pt idx="24">
                  <c:v>3.7389999999999999</c:v>
                </c:pt>
                <c:pt idx="25">
                  <c:v>3.6709999999999998</c:v>
                </c:pt>
                <c:pt idx="26">
                  <c:v>3.843</c:v>
                </c:pt>
                <c:pt idx="27">
                  <c:v>4</c:v>
                </c:pt>
                <c:pt idx="28">
                  <c:v>4.5669999999999975</c:v>
                </c:pt>
                <c:pt idx="29">
                  <c:v>4.819</c:v>
                </c:pt>
                <c:pt idx="30">
                  <c:v>5.1790000000000003</c:v>
                </c:pt>
                <c:pt idx="31">
                  <c:v>5.6979999999999755</c:v>
                </c:pt>
                <c:pt idx="32">
                  <c:v>6.3339999999999996</c:v>
                </c:pt>
                <c:pt idx="33">
                  <c:v>6.6579999999999755</c:v>
                </c:pt>
                <c:pt idx="34">
                  <c:v>7.09</c:v>
                </c:pt>
                <c:pt idx="35">
                  <c:v>7.4829999999999997</c:v>
                </c:pt>
                <c:pt idx="36">
                  <c:v>7.2350000000000003</c:v>
                </c:pt>
                <c:pt idx="37">
                  <c:v>7.6209999999999845</c:v>
                </c:pt>
                <c:pt idx="38">
                  <c:v>8.1780000000000008</c:v>
                </c:pt>
                <c:pt idx="39">
                  <c:v>9.2240000000000002</c:v>
                </c:pt>
                <c:pt idx="40">
                  <c:v>9.7240000000000002</c:v>
                </c:pt>
                <c:pt idx="41">
                  <c:v>11.072000000000006</c:v>
                </c:pt>
                <c:pt idx="42">
                  <c:v>12.555000000000026</c:v>
                </c:pt>
                <c:pt idx="43">
                  <c:v>15.057</c:v>
                </c:pt>
                <c:pt idx="44">
                  <c:v>18.891999999999999</c:v>
                </c:pt>
                <c:pt idx="45">
                  <c:v>22.579000000000001</c:v>
                </c:pt>
                <c:pt idx="46">
                  <c:v>26.69</c:v>
                </c:pt>
                <c:pt idx="47">
                  <c:v>29.832000000000001</c:v>
                </c:pt>
                <c:pt idx="48">
                  <c:v>33.548000000000002</c:v>
                </c:pt>
                <c:pt idx="49">
                  <c:v>37.079000000000001</c:v>
                </c:pt>
                <c:pt idx="50">
                  <c:v>39.582000000000001</c:v>
                </c:pt>
                <c:pt idx="51">
                  <c:v>40.321000000000005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634976"/>
        <c:axId val="226074608"/>
      </c:lineChart>
      <c:catAx>
        <c:axId val="22363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074608"/>
        <c:crosses val="autoZero"/>
        <c:auto val="1"/>
        <c:lblAlgn val="ctr"/>
        <c:lblOffset val="100"/>
        <c:noMultiLvlLbl val="0"/>
      </c:catAx>
      <c:valAx>
        <c:axId val="22607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mmt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63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Residual Other Uses Density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Dens1</c:v>
                </c:pt>
              </c:strCache>
            </c:strRef>
          </c:tx>
          <c:marker>
            <c:symbol val="none"/>
          </c:marker>
          <c:xVal>
            <c:numRef>
              <c:f>Sheet1!$A$2:$A$115</c:f>
              <c:numCache>
                <c:formatCode>General</c:formatCode>
                <c:ptCount val="114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0.15000000000000024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0.40000000000000008</c:v>
                </c:pt>
                <c:pt idx="9">
                  <c:v>0.45</c:v>
                </c:pt>
                <c:pt idx="10">
                  <c:v>0.5</c:v>
                </c:pt>
                <c:pt idx="11">
                  <c:v>0.54999999999999993</c:v>
                </c:pt>
                <c:pt idx="12">
                  <c:v>0.60000000000000064</c:v>
                </c:pt>
                <c:pt idx="13">
                  <c:v>0.65000000000000346</c:v>
                </c:pt>
                <c:pt idx="14">
                  <c:v>0.70000000000000062</c:v>
                </c:pt>
                <c:pt idx="15">
                  <c:v>0.75000000000000322</c:v>
                </c:pt>
                <c:pt idx="16">
                  <c:v>0.8000000000000006</c:v>
                </c:pt>
                <c:pt idx="17">
                  <c:v>0.85000000000000064</c:v>
                </c:pt>
                <c:pt idx="18">
                  <c:v>0.90000000000000024</c:v>
                </c:pt>
                <c:pt idx="19">
                  <c:v>0.95000000000000062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1.1500000000000021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1.6000000000000021</c:v>
                </c:pt>
                <c:pt idx="33">
                  <c:v>1.6500000000000021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1.8500000000000021</c:v>
                </c:pt>
                <c:pt idx="38">
                  <c:v>1.9000000000000021</c:v>
                </c:pt>
                <c:pt idx="39">
                  <c:v>1.9500000000000071</c:v>
                </c:pt>
                <c:pt idx="40">
                  <c:v>2.0000000000000009</c:v>
                </c:pt>
                <c:pt idx="41">
                  <c:v>2.0500000000000007</c:v>
                </c:pt>
                <c:pt idx="42">
                  <c:v>2.1000000000000005</c:v>
                </c:pt>
                <c:pt idx="43">
                  <c:v>2.1500000000000004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2.3499999999999988</c:v>
                </c:pt>
                <c:pt idx="48">
                  <c:v>2.3999999999999977</c:v>
                </c:pt>
                <c:pt idx="49">
                  <c:v>2.4499999999999993</c:v>
                </c:pt>
                <c:pt idx="50">
                  <c:v>2.4999999999999987</c:v>
                </c:pt>
                <c:pt idx="51">
                  <c:v>2.5499999999999989</c:v>
                </c:pt>
                <c:pt idx="52">
                  <c:v>2.5999999999999988</c:v>
                </c:pt>
                <c:pt idx="53">
                  <c:v>2.6499999999999986</c:v>
                </c:pt>
                <c:pt idx="54">
                  <c:v>2.6999999999999984</c:v>
                </c:pt>
                <c:pt idx="55">
                  <c:v>2.7499999999999982</c:v>
                </c:pt>
                <c:pt idx="56">
                  <c:v>2.799999999999998</c:v>
                </c:pt>
                <c:pt idx="57">
                  <c:v>2.8499999999999979</c:v>
                </c:pt>
                <c:pt idx="58">
                  <c:v>2.8999999999999977</c:v>
                </c:pt>
                <c:pt idx="59">
                  <c:v>2.9499999999999975</c:v>
                </c:pt>
                <c:pt idx="60">
                  <c:v>2.9999999999999973</c:v>
                </c:pt>
                <c:pt idx="61">
                  <c:v>3.0499999999999972</c:v>
                </c:pt>
                <c:pt idx="62">
                  <c:v>3.099999999999997</c:v>
                </c:pt>
                <c:pt idx="63">
                  <c:v>3.1499999999999972</c:v>
                </c:pt>
                <c:pt idx="64">
                  <c:v>3.1999999999999966</c:v>
                </c:pt>
                <c:pt idx="65">
                  <c:v>3.2499999999999982</c:v>
                </c:pt>
                <c:pt idx="66">
                  <c:v>3.2999999999999972</c:v>
                </c:pt>
                <c:pt idx="67">
                  <c:v>3.3499999999999961</c:v>
                </c:pt>
                <c:pt idx="68">
                  <c:v>3.3999999999999937</c:v>
                </c:pt>
                <c:pt idx="69">
                  <c:v>3.4499999999999957</c:v>
                </c:pt>
                <c:pt idx="70">
                  <c:v>3.4999999999999947</c:v>
                </c:pt>
                <c:pt idx="71">
                  <c:v>3.5499999999999954</c:v>
                </c:pt>
                <c:pt idx="72">
                  <c:v>3.5999999999999948</c:v>
                </c:pt>
                <c:pt idx="73">
                  <c:v>3.649999999999995</c:v>
                </c:pt>
                <c:pt idx="74">
                  <c:v>3.6999999999999948</c:v>
                </c:pt>
                <c:pt idx="75">
                  <c:v>3.7499999999999951</c:v>
                </c:pt>
                <c:pt idx="76">
                  <c:v>3.7999999999999945</c:v>
                </c:pt>
                <c:pt idx="77">
                  <c:v>3.8499999999999943</c:v>
                </c:pt>
                <c:pt idx="78">
                  <c:v>3.8999999999999937</c:v>
                </c:pt>
                <c:pt idx="79">
                  <c:v>3.949999999999994</c:v>
                </c:pt>
                <c:pt idx="80">
                  <c:v>3.9999999999999938</c:v>
                </c:pt>
                <c:pt idx="81">
                  <c:v>4.0499999999999936</c:v>
                </c:pt>
                <c:pt idx="82">
                  <c:v>4.0999999999999925</c:v>
                </c:pt>
                <c:pt idx="83">
                  <c:v>4.1499999999999915</c:v>
                </c:pt>
                <c:pt idx="84">
                  <c:v>4.1999999999999895</c:v>
                </c:pt>
                <c:pt idx="85">
                  <c:v>4.2499999999999929</c:v>
                </c:pt>
                <c:pt idx="86">
                  <c:v>4.2999999999999927</c:v>
                </c:pt>
                <c:pt idx="87">
                  <c:v>4.3499999999999925</c:v>
                </c:pt>
                <c:pt idx="88">
                  <c:v>4.3999999999999915</c:v>
                </c:pt>
                <c:pt idx="89">
                  <c:v>4.4499999999999922</c:v>
                </c:pt>
                <c:pt idx="90">
                  <c:v>4.499999999999992</c:v>
                </c:pt>
                <c:pt idx="91">
                  <c:v>4.5499999999999918</c:v>
                </c:pt>
                <c:pt idx="92">
                  <c:v>4.5999999999999917</c:v>
                </c:pt>
                <c:pt idx="93">
                  <c:v>4.6499999999999915</c:v>
                </c:pt>
                <c:pt idx="94">
                  <c:v>4.6999999999999895</c:v>
                </c:pt>
                <c:pt idx="95">
                  <c:v>4.7499999999999911</c:v>
                </c:pt>
                <c:pt idx="96">
                  <c:v>4.7999999999999909</c:v>
                </c:pt>
                <c:pt idx="97">
                  <c:v>4.8499999999999908</c:v>
                </c:pt>
                <c:pt idx="98">
                  <c:v>4.8999999999999906</c:v>
                </c:pt>
                <c:pt idx="99">
                  <c:v>4.9499999999999904</c:v>
                </c:pt>
                <c:pt idx="100">
                  <c:v>4.9999999999999902</c:v>
                </c:pt>
                <c:pt idx="101">
                  <c:v>5.0499999999999901</c:v>
                </c:pt>
                <c:pt idx="102">
                  <c:v>5.0999999999999899</c:v>
                </c:pt>
                <c:pt idx="103">
                  <c:v>5.1499999999999897</c:v>
                </c:pt>
                <c:pt idx="104">
                  <c:v>5.1999999999999895</c:v>
                </c:pt>
                <c:pt idx="105">
                  <c:v>5.2499999999999893</c:v>
                </c:pt>
                <c:pt idx="106">
                  <c:v>5.2999999999999892</c:v>
                </c:pt>
                <c:pt idx="107">
                  <c:v>5.349999999999989</c:v>
                </c:pt>
                <c:pt idx="108">
                  <c:v>5.3999999999999888</c:v>
                </c:pt>
                <c:pt idx="109">
                  <c:v>5.4499999999999904</c:v>
                </c:pt>
                <c:pt idx="110">
                  <c:v>5.4999999999999893</c:v>
                </c:pt>
                <c:pt idx="111">
                  <c:v>5.5499999999999883</c:v>
                </c:pt>
                <c:pt idx="112">
                  <c:v>5.5999999999999881</c:v>
                </c:pt>
                <c:pt idx="113">
                  <c:v>5.6499999999999879</c:v>
                </c:pt>
              </c:numCache>
            </c:numRef>
          </c:xVal>
          <c:yVal>
            <c:numRef>
              <c:f>Sheet1!$B$2:$B$115</c:f>
              <c:numCache>
                <c:formatCode>General</c:formatCode>
                <c:ptCount val="114"/>
                <c:pt idx="0">
                  <c:v>1</c:v>
                </c:pt>
                <c:pt idx="1">
                  <c:v>0.95122942450071735</c:v>
                </c:pt>
                <c:pt idx="2">
                  <c:v>0.90483741803595952</c:v>
                </c:pt>
                <c:pt idx="3">
                  <c:v>0.86070797642506158</c:v>
                </c:pt>
                <c:pt idx="4">
                  <c:v>0.81873075307798182</c:v>
                </c:pt>
                <c:pt idx="5">
                  <c:v>0.77880078307140665</c:v>
                </c:pt>
                <c:pt idx="6">
                  <c:v>0.74081822068171865</c:v>
                </c:pt>
                <c:pt idx="7">
                  <c:v>0.70468808971871344</c:v>
                </c:pt>
                <c:pt idx="8">
                  <c:v>0.67032004603564233</c:v>
                </c:pt>
                <c:pt idx="9">
                  <c:v>0.63762815162177933</c:v>
                </c:pt>
                <c:pt idx="10">
                  <c:v>0.60653065971263009</c:v>
                </c:pt>
                <c:pt idx="11">
                  <c:v>0.57694981038049553</c:v>
                </c:pt>
                <c:pt idx="12">
                  <c:v>0.54881163609403039</c:v>
                </c:pt>
                <c:pt idx="13">
                  <c:v>0.52204577676101604</c:v>
                </c:pt>
                <c:pt idx="14">
                  <c:v>0.49658530379141175</c:v>
                </c:pt>
                <c:pt idx="15">
                  <c:v>0.4723665527410148</c:v>
                </c:pt>
                <c:pt idx="16">
                  <c:v>0.44932896411722489</c:v>
                </c:pt>
                <c:pt idx="17">
                  <c:v>0.42741493194872926</c:v>
                </c:pt>
                <c:pt idx="18">
                  <c:v>0.406569659740599</c:v>
                </c:pt>
                <c:pt idx="19">
                  <c:v>0.38674102345450112</c:v>
                </c:pt>
                <c:pt idx="20">
                  <c:v>0.36787944117144522</c:v>
                </c:pt>
                <c:pt idx="21">
                  <c:v>0.34993774911115527</c:v>
                </c:pt>
                <c:pt idx="22">
                  <c:v>0.33287108369808216</c:v>
                </c:pt>
                <c:pt idx="23">
                  <c:v>0.3166367693790576</c:v>
                </c:pt>
                <c:pt idx="24">
                  <c:v>0.30119421191220402</c:v>
                </c:pt>
                <c:pt idx="25">
                  <c:v>0.28650479686018998</c:v>
                </c:pt>
                <c:pt idx="26">
                  <c:v>0.27253179303401248</c:v>
                </c:pt>
                <c:pt idx="27">
                  <c:v>0.2592402606458914</c:v>
                </c:pt>
                <c:pt idx="28">
                  <c:v>0.24659696394160641</c:v>
                </c:pt>
                <c:pt idx="29">
                  <c:v>0.23457028809379751</c:v>
                </c:pt>
                <c:pt idx="30">
                  <c:v>0.22313016014842971</c:v>
                </c:pt>
                <c:pt idx="31">
                  <c:v>0.21224797382674393</c:v>
                </c:pt>
                <c:pt idx="32">
                  <c:v>0.20189651799465438</c:v>
                </c:pt>
                <c:pt idx="33">
                  <c:v>0.19204990862075397</c:v>
                </c:pt>
                <c:pt idx="34">
                  <c:v>0.1826835240527345</c:v>
                </c:pt>
                <c:pt idx="35">
                  <c:v>0.17377394345044544</c:v>
                </c:pt>
                <c:pt idx="36">
                  <c:v>0.16529888822158639</c:v>
                </c:pt>
                <c:pt idx="37">
                  <c:v>0.15723716631362791</c:v>
                </c:pt>
                <c:pt idx="38">
                  <c:v>0.1495686192226349</c:v>
                </c:pt>
                <c:pt idx="39">
                  <c:v>0.14227407158651342</c:v>
                </c:pt>
                <c:pt idx="40">
                  <c:v>0.13533528323661256</c:v>
                </c:pt>
                <c:pt idx="41">
                  <c:v>0.12873490358780518</c:v>
                </c:pt>
                <c:pt idx="42">
                  <c:v>0.12245642825298222</c:v>
                </c:pt>
                <c:pt idx="43">
                  <c:v>0.11648415777349692</c:v>
                </c:pt>
                <c:pt idx="44">
                  <c:v>0.11080315836233387</c:v>
                </c:pt>
                <c:pt idx="45">
                  <c:v>0.10539922456186462</c:v>
                </c:pt>
                <c:pt idx="46">
                  <c:v>0.10025884372280375</c:v>
                </c:pt>
                <c:pt idx="47">
                  <c:v>9.5369162215549724E-2</c:v>
                </c:pt>
                <c:pt idx="48">
                  <c:v>9.0717953289412567E-2</c:v>
                </c:pt>
                <c:pt idx="49">
                  <c:v>8.6293586499370509E-2</c:v>
                </c:pt>
                <c:pt idx="50">
                  <c:v>8.2084998623898897E-2</c:v>
                </c:pt>
                <c:pt idx="51">
                  <c:v>7.8081666001153238E-2</c:v>
                </c:pt>
                <c:pt idx="52">
                  <c:v>7.4273578214333974E-2</c:v>
                </c:pt>
                <c:pt idx="53">
                  <c:v>7.0651213060429693E-2</c:v>
                </c:pt>
                <c:pt idx="54">
                  <c:v>6.7205512739749868E-2</c:v>
                </c:pt>
                <c:pt idx="55">
                  <c:v>6.3927861206707681E-2</c:v>
                </c:pt>
                <c:pt idx="56">
                  <c:v>6.0810062625218132E-2</c:v>
                </c:pt>
                <c:pt idx="57">
                  <c:v>5.7844320874838914E-2</c:v>
                </c:pt>
                <c:pt idx="58">
                  <c:v>5.5023220056407744E-2</c:v>
                </c:pt>
                <c:pt idx="59">
                  <c:v>5.2339705948432534E-2</c:v>
                </c:pt>
                <c:pt idx="60">
                  <c:v>4.9787068367864076E-2</c:v>
                </c:pt>
                <c:pt idx="61">
                  <c:v>4.7358924391141567E-2</c:v>
                </c:pt>
                <c:pt idx="62">
                  <c:v>4.5049202393557655E-2</c:v>
                </c:pt>
                <c:pt idx="63">
                  <c:v>4.2852126867040534E-2</c:v>
                </c:pt>
                <c:pt idx="64">
                  <c:v>4.0762203978366822E-2</c:v>
                </c:pt>
                <c:pt idx="65">
                  <c:v>3.8774207831722182E-2</c:v>
                </c:pt>
                <c:pt idx="66">
                  <c:v>3.6883167401240466E-2</c:v>
                </c:pt>
                <c:pt idx="67">
                  <c:v>3.5084354100845171E-2</c:v>
                </c:pt>
                <c:pt idx="68">
                  <c:v>3.3373269960326218E-2</c:v>
                </c:pt>
                <c:pt idx="69">
                  <c:v>3.1745636378068084E-2</c:v>
                </c:pt>
                <c:pt idx="70">
                  <c:v>3.0197383422318692E-2</c:v>
                </c:pt>
                <c:pt idx="71">
                  <c:v>2.8724639654239548E-2</c:v>
                </c:pt>
                <c:pt idx="72">
                  <c:v>2.7323722447292691E-2</c:v>
                </c:pt>
                <c:pt idx="73">
                  <c:v>2.5991128778755482E-2</c:v>
                </c:pt>
                <c:pt idx="74">
                  <c:v>2.4723526470339541E-2</c:v>
                </c:pt>
                <c:pt idx="75">
                  <c:v>2.3517745856009242E-2</c:v>
                </c:pt>
                <c:pt idx="76">
                  <c:v>2.2370771856165816E-2</c:v>
                </c:pt>
                <c:pt idx="77">
                  <c:v>2.1279736438377467E-2</c:v>
                </c:pt>
                <c:pt idx="78">
                  <c:v>2.0241911445804759E-2</c:v>
                </c:pt>
                <c:pt idx="79">
                  <c:v>1.9254701775387156E-2</c:v>
                </c:pt>
                <c:pt idx="80">
                  <c:v>1.8315638888734293E-2</c:v>
                </c:pt>
                <c:pt idx="81">
                  <c:v>1.7422374639493681E-2</c:v>
                </c:pt>
                <c:pt idx="82">
                  <c:v>1.6572675401761421E-2</c:v>
                </c:pt>
                <c:pt idx="83">
                  <c:v>1.5764416484854597E-2</c:v>
                </c:pt>
                <c:pt idx="84">
                  <c:v>1.4995576820477811E-2</c:v>
                </c:pt>
                <c:pt idx="85">
                  <c:v>1.4264233908999288E-2</c:v>
                </c:pt>
                <c:pt idx="86">
                  <c:v>1.3568559012201149E-2</c:v>
                </c:pt>
                <c:pt idx="87">
                  <c:v>1.2906812580479958E-2</c:v>
                </c:pt>
                <c:pt idx="88">
                  <c:v>1.2277339903068535E-2</c:v>
                </c:pt>
                <c:pt idx="89">
                  <c:v>1.1678566970395536E-2</c:v>
                </c:pt>
                <c:pt idx="90">
                  <c:v>1.1108996538242395E-2</c:v>
                </c:pt>
                <c:pt idx="91">
                  <c:v>1.0567204383852741E-2</c:v>
                </c:pt>
                <c:pt idx="92">
                  <c:v>1.0051835744633749E-2</c:v>
                </c:pt>
                <c:pt idx="93">
                  <c:v>9.5616019305435895E-3</c:v>
                </c:pt>
                <c:pt idx="94">
                  <c:v>9.0952771016958971E-3</c:v>
                </c:pt>
                <c:pt idx="95">
                  <c:v>8.6516952031207729E-3</c:v>
                </c:pt>
                <c:pt idx="96">
                  <c:v>8.2297470490201047E-3</c:v>
                </c:pt>
                <c:pt idx="97">
                  <c:v>7.8283775492258446E-3</c:v>
                </c:pt>
                <c:pt idx="98">
                  <c:v>7.4465830709244465E-3</c:v>
                </c:pt>
                <c:pt idx="99">
                  <c:v>7.0834089290522191E-3</c:v>
                </c:pt>
                <c:pt idx="100">
                  <c:v>6.7379469990855433E-3</c:v>
                </c:pt>
                <c:pt idx="101">
                  <c:v>6.4093334462564534E-3</c:v>
                </c:pt>
                <c:pt idx="102">
                  <c:v>6.0967465655157004E-3</c:v>
                </c:pt>
                <c:pt idx="103">
                  <c:v>5.7994047268422133E-3</c:v>
                </c:pt>
                <c:pt idx="104">
                  <c:v>5.5165644207608514E-3</c:v>
                </c:pt>
                <c:pt idx="105">
                  <c:v>5.2475183991814401E-3</c:v>
                </c:pt>
                <c:pt idx="106">
                  <c:v>4.9915939069102924E-3</c:v>
                </c:pt>
                <c:pt idx="107">
                  <c:v>4.7481509994115514E-3</c:v>
                </c:pt>
                <c:pt idx="108">
                  <c:v>4.5165809426127189E-3</c:v>
                </c:pt>
                <c:pt idx="109">
                  <c:v>4.296304690752417E-3</c:v>
                </c:pt>
                <c:pt idx="110">
                  <c:v>4.0867714384641637E-3</c:v>
                </c:pt>
                <c:pt idx="111">
                  <c:v>3.8874572434761953E-3</c:v>
                </c:pt>
                <c:pt idx="112">
                  <c:v>3.6978637164830032E-3</c:v>
                </c:pt>
                <c:pt idx="113">
                  <c:v>3.5175167749122E-3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Dens2</c:v>
                </c:pt>
              </c:strCache>
            </c:strRef>
          </c:tx>
          <c:marker>
            <c:symbol val="none"/>
          </c:marker>
          <c:xVal>
            <c:numRef>
              <c:f>Sheet1!$A$2:$A$115</c:f>
              <c:numCache>
                <c:formatCode>General</c:formatCode>
                <c:ptCount val="114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0.15000000000000024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0.40000000000000008</c:v>
                </c:pt>
                <c:pt idx="9">
                  <c:v>0.45</c:v>
                </c:pt>
                <c:pt idx="10">
                  <c:v>0.5</c:v>
                </c:pt>
                <c:pt idx="11">
                  <c:v>0.54999999999999993</c:v>
                </c:pt>
                <c:pt idx="12">
                  <c:v>0.60000000000000064</c:v>
                </c:pt>
                <c:pt idx="13">
                  <c:v>0.65000000000000346</c:v>
                </c:pt>
                <c:pt idx="14">
                  <c:v>0.70000000000000062</c:v>
                </c:pt>
                <c:pt idx="15">
                  <c:v>0.75000000000000322</c:v>
                </c:pt>
                <c:pt idx="16">
                  <c:v>0.8000000000000006</c:v>
                </c:pt>
                <c:pt idx="17">
                  <c:v>0.85000000000000064</c:v>
                </c:pt>
                <c:pt idx="18">
                  <c:v>0.90000000000000024</c:v>
                </c:pt>
                <c:pt idx="19">
                  <c:v>0.95000000000000062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1.1500000000000021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1.6000000000000021</c:v>
                </c:pt>
                <c:pt idx="33">
                  <c:v>1.6500000000000021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1.8500000000000021</c:v>
                </c:pt>
                <c:pt idx="38">
                  <c:v>1.9000000000000021</c:v>
                </c:pt>
                <c:pt idx="39">
                  <c:v>1.9500000000000071</c:v>
                </c:pt>
                <c:pt idx="40">
                  <c:v>2.0000000000000009</c:v>
                </c:pt>
                <c:pt idx="41">
                  <c:v>2.0500000000000007</c:v>
                </c:pt>
                <c:pt idx="42">
                  <c:v>2.1000000000000005</c:v>
                </c:pt>
                <c:pt idx="43">
                  <c:v>2.1500000000000004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2.3499999999999988</c:v>
                </c:pt>
                <c:pt idx="48">
                  <c:v>2.3999999999999977</c:v>
                </c:pt>
                <c:pt idx="49">
                  <c:v>2.4499999999999993</c:v>
                </c:pt>
                <c:pt idx="50">
                  <c:v>2.4999999999999987</c:v>
                </c:pt>
                <c:pt idx="51">
                  <c:v>2.5499999999999989</c:v>
                </c:pt>
                <c:pt idx="52">
                  <c:v>2.5999999999999988</c:v>
                </c:pt>
                <c:pt idx="53">
                  <c:v>2.6499999999999986</c:v>
                </c:pt>
                <c:pt idx="54">
                  <c:v>2.6999999999999984</c:v>
                </c:pt>
                <c:pt idx="55">
                  <c:v>2.7499999999999982</c:v>
                </c:pt>
                <c:pt idx="56">
                  <c:v>2.799999999999998</c:v>
                </c:pt>
                <c:pt idx="57">
                  <c:v>2.8499999999999979</c:v>
                </c:pt>
                <c:pt idx="58">
                  <c:v>2.8999999999999977</c:v>
                </c:pt>
                <c:pt idx="59">
                  <c:v>2.9499999999999975</c:v>
                </c:pt>
                <c:pt idx="60">
                  <c:v>2.9999999999999973</c:v>
                </c:pt>
                <c:pt idx="61">
                  <c:v>3.0499999999999972</c:v>
                </c:pt>
                <c:pt idx="62">
                  <c:v>3.099999999999997</c:v>
                </c:pt>
                <c:pt idx="63">
                  <c:v>3.1499999999999972</c:v>
                </c:pt>
                <c:pt idx="64">
                  <c:v>3.1999999999999966</c:v>
                </c:pt>
                <c:pt idx="65">
                  <c:v>3.2499999999999982</c:v>
                </c:pt>
                <c:pt idx="66">
                  <c:v>3.2999999999999972</c:v>
                </c:pt>
                <c:pt idx="67">
                  <c:v>3.3499999999999961</c:v>
                </c:pt>
                <c:pt idx="68">
                  <c:v>3.3999999999999937</c:v>
                </c:pt>
                <c:pt idx="69">
                  <c:v>3.4499999999999957</c:v>
                </c:pt>
                <c:pt idx="70">
                  <c:v>3.4999999999999947</c:v>
                </c:pt>
                <c:pt idx="71">
                  <c:v>3.5499999999999954</c:v>
                </c:pt>
                <c:pt idx="72">
                  <c:v>3.5999999999999948</c:v>
                </c:pt>
                <c:pt idx="73">
                  <c:v>3.649999999999995</c:v>
                </c:pt>
                <c:pt idx="74">
                  <c:v>3.6999999999999948</c:v>
                </c:pt>
                <c:pt idx="75">
                  <c:v>3.7499999999999951</c:v>
                </c:pt>
                <c:pt idx="76">
                  <c:v>3.7999999999999945</c:v>
                </c:pt>
                <c:pt idx="77">
                  <c:v>3.8499999999999943</c:v>
                </c:pt>
                <c:pt idx="78">
                  <c:v>3.8999999999999937</c:v>
                </c:pt>
                <c:pt idx="79">
                  <c:v>3.949999999999994</c:v>
                </c:pt>
                <c:pt idx="80">
                  <c:v>3.9999999999999938</c:v>
                </c:pt>
                <c:pt idx="81">
                  <c:v>4.0499999999999936</c:v>
                </c:pt>
                <c:pt idx="82">
                  <c:v>4.0999999999999925</c:v>
                </c:pt>
                <c:pt idx="83">
                  <c:v>4.1499999999999915</c:v>
                </c:pt>
                <c:pt idx="84">
                  <c:v>4.1999999999999895</c:v>
                </c:pt>
                <c:pt idx="85">
                  <c:v>4.2499999999999929</c:v>
                </c:pt>
                <c:pt idx="86">
                  <c:v>4.2999999999999927</c:v>
                </c:pt>
                <c:pt idx="87">
                  <c:v>4.3499999999999925</c:v>
                </c:pt>
                <c:pt idx="88">
                  <c:v>4.3999999999999915</c:v>
                </c:pt>
                <c:pt idx="89">
                  <c:v>4.4499999999999922</c:v>
                </c:pt>
                <c:pt idx="90">
                  <c:v>4.499999999999992</c:v>
                </c:pt>
                <c:pt idx="91">
                  <c:v>4.5499999999999918</c:v>
                </c:pt>
                <c:pt idx="92">
                  <c:v>4.5999999999999917</c:v>
                </c:pt>
                <c:pt idx="93">
                  <c:v>4.6499999999999915</c:v>
                </c:pt>
                <c:pt idx="94">
                  <c:v>4.6999999999999895</c:v>
                </c:pt>
                <c:pt idx="95">
                  <c:v>4.7499999999999911</c:v>
                </c:pt>
                <c:pt idx="96">
                  <c:v>4.7999999999999909</c:v>
                </c:pt>
                <c:pt idx="97">
                  <c:v>4.8499999999999908</c:v>
                </c:pt>
                <c:pt idx="98">
                  <c:v>4.8999999999999906</c:v>
                </c:pt>
                <c:pt idx="99">
                  <c:v>4.9499999999999904</c:v>
                </c:pt>
                <c:pt idx="100">
                  <c:v>4.9999999999999902</c:v>
                </c:pt>
                <c:pt idx="101">
                  <c:v>5.0499999999999901</c:v>
                </c:pt>
                <c:pt idx="102">
                  <c:v>5.0999999999999899</c:v>
                </c:pt>
                <c:pt idx="103">
                  <c:v>5.1499999999999897</c:v>
                </c:pt>
                <c:pt idx="104">
                  <c:v>5.1999999999999895</c:v>
                </c:pt>
                <c:pt idx="105">
                  <c:v>5.2499999999999893</c:v>
                </c:pt>
                <c:pt idx="106">
                  <c:v>5.2999999999999892</c:v>
                </c:pt>
                <c:pt idx="107">
                  <c:v>5.349999999999989</c:v>
                </c:pt>
                <c:pt idx="108">
                  <c:v>5.3999999999999888</c:v>
                </c:pt>
                <c:pt idx="109">
                  <c:v>5.4499999999999904</c:v>
                </c:pt>
                <c:pt idx="110">
                  <c:v>5.4999999999999893</c:v>
                </c:pt>
                <c:pt idx="111">
                  <c:v>5.5499999999999883</c:v>
                </c:pt>
                <c:pt idx="112">
                  <c:v>5.5999999999999881</c:v>
                </c:pt>
                <c:pt idx="113">
                  <c:v>5.6499999999999879</c:v>
                </c:pt>
              </c:numCache>
            </c:numRef>
          </c:xVal>
          <c:yVal>
            <c:numRef>
              <c:f>Sheet1!$C$2:$C$115</c:f>
              <c:numCache>
                <c:formatCode>General</c:formatCode>
                <c:ptCount val="114"/>
                <c:pt idx="0">
                  <c:v>2</c:v>
                </c:pt>
                <c:pt idx="1">
                  <c:v>1.809674836071919</c:v>
                </c:pt>
                <c:pt idx="2">
                  <c:v>1.6374615061559636</c:v>
                </c:pt>
                <c:pt idx="3">
                  <c:v>1.4816364413634358</c:v>
                </c:pt>
                <c:pt idx="4">
                  <c:v>1.3406400920712787</c:v>
                </c:pt>
                <c:pt idx="5">
                  <c:v>1.2130613194252609</c:v>
                </c:pt>
                <c:pt idx="6">
                  <c:v>1.0976232721880459</c:v>
                </c:pt>
                <c:pt idx="7">
                  <c:v>0.99317060758281905</c:v>
                </c:pt>
                <c:pt idx="8">
                  <c:v>0.89865792823444324</c:v>
                </c:pt>
                <c:pt idx="9">
                  <c:v>0.8131393194812</c:v>
                </c:pt>
                <c:pt idx="10">
                  <c:v>0.73575888234289089</c:v>
                </c:pt>
                <c:pt idx="11">
                  <c:v>0.66574216739616165</c:v>
                </c:pt>
                <c:pt idx="12">
                  <c:v>0.60238842382440461</c:v>
                </c:pt>
                <c:pt idx="13">
                  <c:v>0.54506358606802519</c:v>
                </c:pt>
                <c:pt idx="14">
                  <c:v>0.49319392788321287</c:v>
                </c:pt>
                <c:pt idx="15">
                  <c:v>0.44626032029685958</c:v>
                </c:pt>
                <c:pt idx="16">
                  <c:v>0.40379303598931071</c:v>
                </c:pt>
                <c:pt idx="17">
                  <c:v>0.36536704810546938</c:v>
                </c:pt>
                <c:pt idx="18">
                  <c:v>0.3305977764431729</c:v>
                </c:pt>
                <c:pt idx="19">
                  <c:v>0.29913723844526979</c:v>
                </c:pt>
                <c:pt idx="20">
                  <c:v>0.27067056647322535</c:v>
                </c:pt>
                <c:pt idx="21">
                  <c:v>0.24491285650596537</c:v>
                </c:pt>
                <c:pt idx="22">
                  <c:v>0.22160631672466763</c:v>
                </c:pt>
                <c:pt idx="23">
                  <c:v>0.20051768744560741</c:v>
                </c:pt>
                <c:pt idx="24">
                  <c:v>0.18143590657882619</c:v>
                </c:pt>
                <c:pt idx="25">
                  <c:v>0.16416999724779743</c:v>
                </c:pt>
                <c:pt idx="26">
                  <c:v>0.14854715642866842</c:v>
                </c:pt>
                <c:pt idx="27">
                  <c:v>0.13441102547950001</c:v>
                </c:pt>
                <c:pt idx="28">
                  <c:v>0.12162012525043658</c:v>
                </c:pt>
                <c:pt idx="29">
                  <c:v>0.11004644011281432</c:v>
                </c:pt>
                <c:pt idx="30">
                  <c:v>9.9574136735727764E-2</c:v>
                </c:pt>
                <c:pt idx="31">
                  <c:v>9.0098404787115505E-2</c:v>
                </c:pt>
                <c:pt idx="32">
                  <c:v>8.15244079567332E-2</c:v>
                </c:pt>
                <c:pt idx="33">
                  <c:v>7.3766334802480474E-2</c:v>
                </c:pt>
                <c:pt idx="34">
                  <c:v>6.6746539920652062E-2</c:v>
                </c:pt>
                <c:pt idx="35">
                  <c:v>6.0394766844637487E-2</c:v>
                </c:pt>
                <c:pt idx="36">
                  <c:v>5.4647444894585021E-2</c:v>
                </c:pt>
                <c:pt idx="37">
                  <c:v>4.9447052940678804E-2</c:v>
                </c:pt>
                <c:pt idx="38">
                  <c:v>4.4741543712331099E-2</c:v>
                </c:pt>
                <c:pt idx="39">
                  <c:v>4.0483822891608734E-2</c:v>
                </c:pt>
                <c:pt idx="40">
                  <c:v>3.6631277777468683E-2</c:v>
                </c:pt>
                <c:pt idx="41">
                  <c:v>3.3145350803522447E-2</c:v>
                </c:pt>
                <c:pt idx="42">
                  <c:v>2.9991153640955382E-2</c:v>
                </c:pt>
                <c:pt idx="43">
                  <c:v>2.7137118024402093E-2</c:v>
                </c:pt>
                <c:pt idx="44">
                  <c:v>2.4554679806136827E-2</c:v>
                </c:pt>
                <c:pt idx="45">
                  <c:v>2.2217993076484796E-2</c:v>
                </c:pt>
                <c:pt idx="46">
                  <c:v>2.0103671489267335E-2</c:v>
                </c:pt>
                <c:pt idx="47">
                  <c:v>1.8190554203391683E-2</c:v>
                </c:pt>
                <c:pt idx="48">
                  <c:v>1.6459494098040081E-2</c:v>
                </c:pt>
                <c:pt idx="49">
                  <c:v>1.4893166141848699E-2</c:v>
                </c:pt>
                <c:pt idx="50">
                  <c:v>1.347589399817096E-2</c:v>
                </c:pt>
                <c:pt idx="51">
                  <c:v>1.2193493131031298E-2</c:v>
                </c:pt>
                <c:pt idx="52">
                  <c:v>1.1033128841521581E-2</c:v>
                </c:pt>
                <c:pt idx="53">
                  <c:v>9.9831878138205571E-3</c:v>
                </c:pt>
                <c:pt idx="54">
                  <c:v>9.0331618852253666E-3</c:v>
                </c:pt>
                <c:pt idx="55">
                  <c:v>8.1735428769282911E-3</c:v>
                </c:pt>
                <c:pt idx="56">
                  <c:v>7.3957274329659014E-3</c:v>
                </c:pt>
                <c:pt idx="57">
                  <c:v>6.6919309149425813E-3</c:v>
                </c:pt>
                <c:pt idx="58">
                  <c:v>6.0551094907517105E-3</c:v>
                </c:pt>
                <c:pt idx="59">
                  <c:v>5.4788896375367714E-3</c:v>
                </c:pt>
                <c:pt idx="60">
                  <c:v>4.957504353332743E-3</c:v>
                </c:pt>
                <c:pt idx="61">
                  <c:v>4.4857354389716622E-3</c:v>
                </c:pt>
                <c:pt idx="62">
                  <c:v>4.0588612725914915E-3</c:v>
                </c:pt>
                <c:pt idx="63">
                  <c:v>3.6726095540578411E-3</c:v>
                </c:pt>
                <c:pt idx="64">
                  <c:v>3.3231145463479351E-3</c:v>
                </c:pt>
                <c:pt idx="65">
                  <c:v>3.0068783859551664E-3</c:v>
                </c:pt>
                <c:pt idx="66">
                  <c:v>2.7207360750958281E-3</c:v>
                </c:pt>
                <c:pt idx="67">
                  <c:v>2.4618238053469954E-3</c:v>
                </c:pt>
                <c:pt idx="68">
                  <c:v>2.2275502956896438E-3</c:v>
                </c:pt>
                <c:pt idx="69">
                  <c:v>2.0155708580970625E-3</c:v>
                </c:pt>
                <c:pt idx="70">
                  <c:v>1.8237639311090485E-3</c:v>
                </c:pt>
                <c:pt idx="71">
                  <c:v>1.6502098465318387E-3</c:v>
                </c:pt>
                <c:pt idx="72">
                  <c:v>1.493171616753374E-3</c:v>
                </c:pt>
                <c:pt idx="73">
                  <c:v>1.3510775503877137E-3</c:v>
                </c:pt>
                <c:pt idx="74">
                  <c:v>1.222505522259158E-3</c:v>
                </c:pt>
                <c:pt idx="75">
                  <c:v>1.10616874029568E-3</c:v>
                </c:pt>
                <c:pt idx="76">
                  <c:v>1.000902866881246E-3</c:v>
                </c:pt>
                <c:pt idx="77">
                  <c:v>9.0565436577361483E-4</c:v>
                </c:pt>
                <c:pt idx="78">
                  <c:v>8.1946995795958944E-4</c:v>
                </c:pt>
                <c:pt idx="79">
                  <c:v>7.414870809181888E-4</c:v>
                </c:pt>
                <c:pt idx="80">
                  <c:v>6.7092525580503737E-4</c:v>
                </c:pt>
                <c:pt idx="81">
                  <c:v>6.0707827615774103E-4</c:v>
                </c:pt>
                <c:pt idx="82">
                  <c:v>5.4930713994429711E-4</c:v>
                </c:pt>
                <c:pt idx="83">
                  <c:v>4.9703365421591454E-4</c:v>
                </c:pt>
                <c:pt idx="84">
                  <c:v>4.4973464835770837E-4</c:v>
                </c:pt>
                <c:pt idx="85">
                  <c:v>4.0693673802129907E-4</c:v>
                </c:pt>
                <c:pt idx="86">
                  <c:v>3.6821158733516598E-4</c:v>
                </c:pt>
                <c:pt idx="87">
                  <c:v>3.3317162197527212E-4</c:v>
                </c:pt>
                <c:pt idx="88">
                  <c:v>3.0146615019095968E-4</c:v>
                </c:pt>
                <c:pt idx="89">
                  <c:v>2.7277785296402816E-4</c:v>
                </c:pt>
                <c:pt idx="90">
                  <c:v>2.4681960817336525E-4</c:v>
                </c:pt>
                <c:pt idx="91">
                  <c:v>2.2333161698023633E-4</c:v>
                </c:pt>
                <c:pt idx="92">
                  <c:v>2.020788036741922E-4</c:v>
                </c:pt>
                <c:pt idx="93">
                  <c:v>1.828484629563515E-4</c:v>
                </c:pt>
                <c:pt idx="94">
                  <c:v>1.6544813111326831E-4</c:v>
                </c:pt>
                <c:pt idx="95">
                  <c:v>1.4970365977540385E-4</c:v>
                </c:pt>
                <c:pt idx="96">
                  <c:v>1.3545747298171116E-4</c:v>
                </c:pt>
                <c:pt idx="97">
                  <c:v>1.2256699010644646E-4</c:v>
                </c:pt>
                <c:pt idx="98">
                  <c:v>1.1090319886435687E-4</c:v>
                </c:pt>
                <c:pt idx="99">
                  <c:v>1.0034936411235253E-4</c:v>
                </c:pt>
                <c:pt idx="100">
                  <c:v>9.0799859524972432E-5</c:v>
                </c:pt>
                <c:pt idx="101">
                  <c:v>8.2159110450603047E-5</c:v>
                </c:pt>
                <c:pt idx="102">
                  <c:v>7.4340637368255569E-5</c:v>
                </c:pt>
                <c:pt idx="103">
                  <c:v>6.7266190371439874E-5</c:v>
                </c:pt>
                <c:pt idx="104">
                  <c:v>6.086496601680914E-5</c:v>
                </c:pt>
                <c:pt idx="105">
                  <c:v>5.5072898699495502E-5</c:v>
                </c:pt>
                <c:pt idx="106">
                  <c:v>4.983201946300792E-5</c:v>
                </c:pt>
                <c:pt idx="107">
                  <c:v>4.5089875826425688E-5</c:v>
                </c:pt>
                <c:pt idx="108">
                  <c:v>4.0799006822345362E-5</c:v>
                </c:pt>
                <c:pt idx="109">
                  <c:v>3.6916467991562011E-5</c:v>
                </c:pt>
                <c:pt idx="110">
                  <c:v>3.3403401580492321E-5</c:v>
                </c:pt>
                <c:pt idx="111">
                  <c:v>3.0224647639711029E-5</c:v>
                </c:pt>
                <c:pt idx="112">
                  <c:v>2.7348392131362713E-5</c:v>
                </c:pt>
                <c:pt idx="113">
                  <c:v>2.4745848523577435E-5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Dens3</c:v>
                </c:pt>
              </c:strCache>
            </c:strRef>
          </c:tx>
          <c:marker>
            <c:symbol val="none"/>
          </c:marker>
          <c:xVal>
            <c:numRef>
              <c:f>Sheet1!$A$2:$A$115</c:f>
              <c:numCache>
                <c:formatCode>General</c:formatCode>
                <c:ptCount val="114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0.15000000000000024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0.40000000000000008</c:v>
                </c:pt>
                <c:pt idx="9">
                  <c:v>0.45</c:v>
                </c:pt>
                <c:pt idx="10">
                  <c:v>0.5</c:v>
                </c:pt>
                <c:pt idx="11">
                  <c:v>0.54999999999999993</c:v>
                </c:pt>
                <c:pt idx="12">
                  <c:v>0.60000000000000064</c:v>
                </c:pt>
                <c:pt idx="13">
                  <c:v>0.65000000000000346</c:v>
                </c:pt>
                <c:pt idx="14">
                  <c:v>0.70000000000000062</c:v>
                </c:pt>
                <c:pt idx="15">
                  <c:v>0.75000000000000322</c:v>
                </c:pt>
                <c:pt idx="16">
                  <c:v>0.8000000000000006</c:v>
                </c:pt>
                <c:pt idx="17">
                  <c:v>0.85000000000000064</c:v>
                </c:pt>
                <c:pt idx="18">
                  <c:v>0.90000000000000024</c:v>
                </c:pt>
                <c:pt idx="19">
                  <c:v>0.95000000000000062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1.1500000000000021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1.6000000000000021</c:v>
                </c:pt>
                <c:pt idx="33">
                  <c:v>1.6500000000000021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1.8500000000000021</c:v>
                </c:pt>
                <c:pt idx="38">
                  <c:v>1.9000000000000021</c:v>
                </c:pt>
                <c:pt idx="39">
                  <c:v>1.9500000000000071</c:v>
                </c:pt>
                <c:pt idx="40">
                  <c:v>2.0000000000000009</c:v>
                </c:pt>
                <c:pt idx="41">
                  <c:v>2.0500000000000007</c:v>
                </c:pt>
                <c:pt idx="42">
                  <c:v>2.1000000000000005</c:v>
                </c:pt>
                <c:pt idx="43">
                  <c:v>2.1500000000000004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2.3499999999999988</c:v>
                </c:pt>
                <c:pt idx="48">
                  <c:v>2.3999999999999977</c:v>
                </c:pt>
                <c:pt idx="49">
                  <c:v>2.4499999999999993</c:v>
                </c:pt>
                <c:pt idx="50">
                  <c:v>2.4999999999999987</c:v>
                </c:pt>
                <c:pt idx="51">
                  <c:v>2.5499999999999989</c:v>
                </c:pt>
                <c:pt idx="52">
                  <c:v>2.5999999999999988</c:v>
                </c:pt>
                <c:pt idx="53">
                  <c:v>2.6499999999999986</c:v>
                </c:pt>
                <c:pt idx="54">
                  <c:v>2.6999999999999984</c:v>
                </c:pt>
                <c:pt idx="55">
                  <c:v>2.7499999999999982</c:v>
                </c:pt>
                <c:pt idx="56">
                  <c:v>2.799999999999998</c:v>
                </c:pt>
                <c:pt idx="57">
                  <c:v>2.8499999999999979</c:v>
                </c:pt>
                <c:pt idx="58">
                  <c:v>2.8999999999999977</c:v>
                </c:pt>
                <c:pt idx="59">
                  <c:v>2.9499999999999975</c:v>
                </c:pt>
                <c:pt idx="60">
                  <c:v>2.9999999999999973</c:v>
                </c:pt>
                <c:pt idx="61">
                  <c:v>3.0499999999999972</c:v>
                </c:pt>
                <c:pt idx="62">
                  <c:v>3.099999999999997</c:v>
                </c:pt>
                <c:pt idx="63">
                  <c:v>3.1499999999999972</c:v>
                </c:pt>
                <c:pt idx="64">
                  <c:v>3.1999999999999966</c:v>
                </c:pt>
                <c:pt idx="65">
                  <c:v>3.2499999999999982</c:v>
                </c:pt>
                <c:pt idx="66">
                  <c:v>3.2999999999999972</c:v>
                </c:pt>
                <c:pt idx="67">
                  <c:v>3.3499999999999961</c:v>
                </c:pt>
                <c:pt idx="68">
                  <c:v>3.3999999999999937</c:v>
                </c:pt>
                <c:pt idx="69">
                  <c:v>3.4499999999999957</c:v>
                </c:pt>
                <c:pt idx="70">
                  <c:v>3.4999999999999947</c:v>
                </c:pt>
                <c:pt idx="71">
                  <c:v>3.5499999999999954</c:v>
                </c:pt>
                <c:pt idx="72">
                  <c:v>3.5999999999999948</c:v>
                </c:pt>
                <c:pt idx="73">
                  <c:v>3.649999999999995</c:v>
                </c:pt>
                <c:pt idx="74">
                  <c:v>3.6999999999999948</c:v>
                </c:pt>
                <c:pt idx="75">
                  <c:v>3.7499999999999951</c:v>
                </c:pt>
                <c:pt idx="76">
                  <c:v>3.7999999999999945</c:v>
                </c:pt>
                <c:pt idx="77">
                  <c:v>3.8499999999999943</c:v>
                </c:pt>
                <c:pt idx="78">
                  <c:v>3.8999999999999937</c:v>
                </c:pt>
                <c:pt idx="79">
                  <c:v>3.949999999999994</c:v>
                </c:pt>
                <c:pt idx="80">
                  <c:v>3.9999999999999938</c:v>
                </c:pt>
                <c:pt idx="81">
                  <c:v>4.0499999999999936</c:v>
                </c:pt>
                <c:pt idx="82">
                  <c:v>4.0999999999999925</c:v>
                </c:pt>
                <c:pt idx="83">
                  <c:v>4.1499999999999915</c:v>
                </c:pt>
                <c:pt idx="84">
                  <c:v>4.1999999999999895</c:v>
                </c:pt>
                <c:pt idx="85">
                  <c:v>4.2499999999999929</c:v>
                </c:pt>
                <c:pt idx="86">
                  <c:v>4.2999999999999927</c:v>
                </c:pt>
                <c:pt idx="87">
                  <c:v>4.3499999999999925</c:v>
                </c:pt>
                <c:pt idx="88">
                  <c:v>4.3999999999999915</c:v>
                </c:pt>
                <c:pt idx="89">
                  <c:v>4.4499999999999922</c:v>
                </c:pt>
                <c:pt idx="90">
                  <c:v>4.499999999999992</c:v>
                </c:pt>
                <c:pt idx="91">
                  <c:v>4.5499999999999918</c:v>
                </c:pt>
                <c:pt idx="92">
                  <c:v>4.5999999999999917</c:v>
                </c:pt>
                <c:pt idx="93">
                  <c:v>4.6499999999999915</c:v>
                </c:pt>
                <c:pt idx="94">
                  <c:v>4.6999999999999895</c:v>
                </c:pt>
                <c:pt idx="95">
                  <c:v>4.7499999999999911</c:v>
                </c:pt>
                <c:pt idx="96">
                  <c:v>4.7999999999999909</c:v>
                </c:pt>
                <c:pt idx="97">
                  <c:v>4.8499999999999908</c:v>
                </c:pt>
                <c:pt idx="98">
                  <c:v>4.8999999999999906</c:v>
                </c:pt>
                <c:pt idx="99">
                  <c:v>4.9499999999999904</c:v>
                </c:pt>
                <c:pt idx="100">
                  <c:v>4.9999999999999902</c:v>
                </c:pt>
                <c:pt idx="101">
                  <c:v>5.0499999999999901</c:v>
                </c:pt>
                <c:pt idx="102">
                  <c:v>5.0999999999999899</c:v>
                </c:pt>
                <c:pt idx="103">
                  <c:v>5.1499999999999897</c:v>
                </c:pt>
                <c:pt idx="104">
                  <c:v>5.1999999999999895</c:v>
                </c:pt>
                <c:pt idx="105">
                  <c:v>5.2499999999999893</c:v>
                </c:pt>
                <c:pt idx="106">
                  <c:v>5.2999999999999892</c:v>
                </c:pt>
                <c:pt idx="107">
                  <c:v>5.349999999999989</c:v>
                </c:pt>
                <c:pt idx="108">
                  <c:v>5.3999999999999888</c:v>
                </c:pt>
                <c:pt idx="109">
                  <c:v>5.4499999999999904</c:v>
                </c:pt>
                <c:pt idx="110">
                  <c:v>5.4999999999999893</c:v>
                </c:pt>
                <c:pt idx="111">
                  <c:v>5.5499999999999883</c:v>
                </c:pt>
                <c:pt idx="112">
                  <c:v>5.5999999999999881</c:v>
                </c:pt>
                <c:pt idx="113">
                  <c:v>5.6499999999999879</c:v>
                </c:pt>
              </c:numCache>
            </c:numRef>
          </c:xVal>
          <c:yVal>
            <c:numRef>
              <c:f>Sheet1!$D$2:$D$115</c:f>
              <c:numCache>
                <c:formatCode>General</c:formatCode>
                <c:ptCount val="114"/>
                <c:pt idx="0">
                  <c:v>0.5</c:v>
                </c:pt>
                <c:pt idx="1">
                  <c:v>0.48765495601416631</c:v>
                </c:pt>
                <c:pt idx="2">
                  <c:v>0.47561471225035867</c:v>
                </c:pt>
                <c:pt idx="3">
                  <c:v>0.46387174316427915</c:v>
                </c:pt>
                <c:pt idx="4">
                  <c:v>0.45241870901798203</c:v>
                </c:pt>
                <c:pt idx="5">
                  <c:v>0.44124845129229778</c:v>
                </c:pt>
                <c:pt idx="6">
                  <c:v>0.43035398821253074</c:v>
                </c:pt>
                <c:pt idx="7">
                  <c:v>0.41972851038460707</c:v>
                </c:pt>
                <c:pt idx="8">
                  <c:v>0.40936537653899091</c:v>
                </c:pt>
                <c:pt idx="9">
                  <c:v>0.39925810937969208</c:v>
                </c:pt>
                <c:pt idx="10">
                  <c:v>0.38940039153570516</c:v>
                </c:pt>
                <c:pt idx="11">
                  <c:v>0.37978606161248768</c:v>
                </c:pt>
                <c:pt idx="12">
                  <c:v>0.37040911034086166</c:v>
                </c:pt>
                <c:pt idx="13">
                  <c:v>0.36126367682103611</c:v>
                </c:pt>
                <c:pt idx="14">
                  <c:v>0.35234404485935822</c:v>
                </c:pt>
                <c:pt idx="15">
                  <c:v>0.34364463939548773</c:v>
                </c:pt>
                <c:pt idx="16">
                  <c:v>0.33516002301782244</c:v>
                </c:pt>
                <c:pt idx="17">
                  <c:v>0.32688489256492748</c:v>
                </c:pt>
                <c:pt idx="18">
                  <c:v>0.31881407581089111</c:v>
                </c:pt>
                <c:pt idx="19">
                  <c:v>0.31094252823251167</c:v>
                </c:pt>
                <c:pt idx="20">
                  <c:v>0.30326532985631666</c:v>
                </c:pt>
                <c:pt idx="21">
                  <c:v>0.295777682183409</c:v>
                </c:pt>
                <c:pt idx="22">
                  <c:v>0.28847490519024777</c:v>
                </c:pt>
                <c:pt idx="23">
                  <c:v>0.28135243440347785</c:v>
                </c:pt>
                <c:pt idx="24">
                  <c:v>0.27440581804701331</c:v>
                </c:pt>
                <c:pt idx="25">
                  <c:v>0.26763071425949508</c:v>
                </c:pt>
                <c:pt idx="26">
                  <c:v>0.26102288838050991</c:v>
                </c:pt>
                <c:pt idx="27">
                  <c:v>0.25457821030377481</c:v>
                </c:pt>
                <c:pt idx="28">
                  <c:v>0.24829265189570573</c:v>
                </c:pt>
                <c:pt idx="29">
                  <c:v>0.24216228447768218</c:v>
                </c:pt>
                <c:pt idx="30">
                  <c:v>0.23618327637050718</c:v>
                </c:pt>
                <c:pt idx="31">
                  <c:v>0.2303518904994829</c:v>
                </c:pt>
                <c:pt idx="32">
                  <c:v>0.2246644820586107</c:v>
                </c:pt>
                <c:pt idx="33">
                  <c:v>0.2191174962324762</c:v>
                </c:pt>
                <c:pt idx="34">
                  <c:v>0.21370746597436446</c:v>
                </c:pt>
                <c:pt idx="35">
                  <c:v>0.20843100983925444</c:v>
                </c:pt>
                <c:pt idx="36">
                  <c:v>0.20328482987029994</c:v>
                </c:pt>
                <c:pt idx="37">
                  <c:v>0.19826570953749786</c:v>
                </c:pt>
                <c:pt idx="38">
                  <c:v>0.19337051172725037</c:v>
                </c:pt>
                <c:pt idx="39">
                  <c:v>0.18859617678157894</c:v>
                </c:pt>
                <c:pt idx="40">
                  <c:v>0.18393972058572258</c:v>
                </c:pt>
                <c:pt idx="41">
                  <c:v>0.17939823270297725</c:v>
                </c:pt>
                <c:pt idx="42">
                  <c:v>0.17496887455557791</c:v>
                </c:pt>
                <c:pt idx="43">
                  <c:v>0.17064887765049691</c:v>
                </c:pt>
                <c:pt idx="44">
                  <c:v>0.16643554184903991</c:v>
                </c:pt>
                <c:pt idx="45">
                  <c:v>0.1623262336791749</c:v>
                </c:pt>
                <c:pt idx="46">
                  <c:v>0.15831838468952797</c:v>
                </c:pt>
                <c:pt idx="47">
                  <c:v>0.15440948984401165</c:v>
                </c:pt>
                <c:pt idx="48">
                  <c:v>0.15059710595610212</c:v>
                </c:pt>
                <c:pt idx="49">
                  <c:v>0.14687885016176649</c:v>
                </c:pt>
                <c:pt idx="50">
                  <c:v>0.14325239843009632</c:v>
                </c:pt>
                <c:pt idx="51">
                  <c:v>0.13971548411070525</c:v>
                </c:pt>
                <c:pt idx="52">
                  <c:v>0.13626589651700757</c:v>
                </c:pt>
                <c:pt idx="53">
                  <c:v>0.13290147954446457</c:v>
                </c:pt>
                <c:pt idx="54">
                  <c:v>0.12962013032294586</c:v>
                </c:pt>
                <c:pt idx="55">
                  <c:v>0.12641979790237429</c:v>
                </c:pt>
                <c:pt idx="56">
                  <c:v>0.12329848197080397</c:v>
                </c:pt>
                <c:pt idx="57">
                  <c:v>0.1202542316041712</c:v>
                </c:pt>
                <c:pt idx="58">
                  <c:v>0.11728514404689981</c:v>
                </c:pt>
                <c:pt idx="59">
                  <c:v>0.11438936352261135</c:v>
                </c:pt>
                <c:pt idx="60">
                  <c:v>0.11156508007421558</c:v>
                </c:pt>
                <c:pt idx="61">
                  <c:v>0.10881052843261672</c:v>
                </c:pt>
                <c:pt idx="62">
                  <c:v>0.10612398691337221</c:v>
                </c:pt>
                <c:pt idx="63">
                  <c:v>0.10350377634057679</c:v>
                </c:pt>
                <c:pt idx="64">
                  <c:v>0.1009482589973274</c:v>
                </c:pt>
                <c:pt idx="65">
                  <c:v>9.8455837602097265E-2</c:v>
                </c:pt>
                <c:pt idx="66">
                  <c:v>9.6024954310377247E-2</c:v>
                </c:pt>
                <c:pt idx="67">
                  <c:v>9.3654089740979718E-2</c:v>
                </c:pt>
                <c:pt idx="68">
                  <c:v>9.1341762026367512E-2</c:v>
                </c:pt>
                <c:pt idx="69">
                  <c:v>8.9086525886450163E-2</c:v>
                </c:pt>
                <c:pt idx="70">
                  <c:v>8.6886971725222764E-2</c:v>
                </c:pt>
                <c:pt idx="71">
                  <c:v>8.4741724749735209E-2</c:v>
                </c:pt>
                <c:pt idx="72">
                  <c:v>8.2649444110793543E-2</c:v>
                </c:pt>
                <c:pt idx="73">
                  <c:v>8.060882206488959E-2</c:v>
                </c:pt>
                <c:pt idx="74">
                  <c:v>7.8618583156814012E-2</c:v>
                </c:pt>
                <c:pt idx="75">
                  <c:v>7.6677483422464429E-2</c:v>
                </c:pt>
                <c:pt idx="76">
                  <c:v>7.4784309611317809E-2</c:v>
                </c:pt>
                <c:pt idx="77">
                  <c:v>7.2937878428113903E-2</c:v>
                </c:pt>
                <c:pt idx="78">
                  <c:v>7.1137035793256989E-2</c:v>
                </c:pt>
                <c:pt idx="79">
                  <c:v>6.9380656121477924E-2</c:v>
                </c:pt>
                <c:pt idx="80">
                  <c:v>6.7667641618306934E-2</c:v>
                </c:pt>
                <c:pt idx="81">
                  <c:v>6.5996921593915805E-2</c:v>
                </c:pt>
                <c:pt idx="82">
                  <c:v>6.4367451793902533E-2</c:v>
                </c:pt>
                <c:pt idx="83">
                  <c:v>6.2778213746598824E-2</c:v>
                </c:pt>
                <c:pt idx="84">
                  <c:v>6.1228214126491182E-2</c:v>
                </c:pt>
                <c:pt idx="85">
                  <c:v>5.971648413336076E-2</c:v>
                </c:pt>
                <c:pt idx="86">
                  <c:v>5.8242078886748733E-2</c:v>
                </c:pt>
                <c:pt idx="87">
                  <c:v>5.6804076835382113E-2</c:v>
                </c:pt>
                <c:pt idx="88">
                  <c:v>5.5401579181167095E-2</c:v>
                </c:pt>
                <c:pt idx="89">
                  <c:v>5.4033709317414913E-2</c:v>
                </c:pt>
                <c:pt idx="90">
                  <c:v>5.2699612280932402E-2</c:v>
                </c:pt>
                <c:pt idx="91">
                  <c:v>5.1398454217643851E-2</c:v>
                </c:pt>
                <c:pt idx="92">
                  <c:v>5.0129421861402082E-2</c:v>
                </c:pt>
                <c:pt idx="93">
                  <c:v>4.8891722025675322E-2</c:v>
                </c:pt>
                <c:pt idx="94">
                  <c:v>4.7684581107775022E-2</c:v>
                </c:pt>
                <c:pt idx="95">
                  <c:v>4.6507244605331954E-2</c:v>
                </c:pt>
                <c:pt idx="96">
                  <c:v>4.5358976644706533E-2</c:v>
                </c:pt>
                <c:pt idx="97">
                  <c:v>4.4239059521043872E-2</c:v>
                </c:pt>
                <c:pt idx="98">
                  <c:v>4.3146793249685483E-2</c:v>
                </c:pt>
                <c:pt idx="99">
                  <c:v>4.2081495128655402E-2</c:v>
                </c:pt>
                <c:pt idx="100">
                  <c:v>4.1042499311949733E-2</c:v>
                </c:pt>
                <c:pt idx="101">
                  <c:v>4.0029156393360139E-2</c:v>
                </c:pt>
                <c:pt idx="102">
                  <c:v>3.9040833000576806E-2</c:v>
                </c:pt>
                <c:pt idx="103">
                  <c:v>3.8076911399305385E-2</c:v>
                </c:pt>
                <c:pt idx="104">
                  <c:v>3.713678910716714E-2</c:v>
                </c:pt>
                <c:pt idx="105">
                  <c:v>3.6219878517126276E-2</c:v>
                </c:pt>
                <c:pt idx="106">
                  <c:v>3.5325606530214985E-2</c:v>
                </c:pt>
                <c:pt idx="107">
                  <c:v>3.4453414197331465E-2</c:v>
                </c:pt>
                <c:pt idx="108">
                  <c:v>3.3602756369875079E-2</c:v>
                </c:pt>
                <c:pt idx="109">
                  <c:v>3.2773101359012402E-2</c:v>
                </c:pt>
                <c:pt idx="110">
                  <c:v>3.196393060335416E-2</c:v>
                </c:pt>
                <c:pt idx="111">
                  <c:v>3.1174738344836878E-2</c:v>
                </c:pt>
                <c:pt idx="112">
                  <c:v>3.0405031312609212E-2</c:v>
                </c:pt>
                <c:pt idx="113">
                  <c:v>2.965432841471979E-2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075392"/>
        <c:axId val="226075784"/>
      </c:scatterChart>
      <c:valAx>
        <c:axId val="22607539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Residual Other Uses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one"/>
        <c:crossAx val="226075784"/>
        <c:crosses val="autoZero"/>
        <c:crossBetween val="midCat"/>
      </c:valAx>
      <c:valAx>
        <c:axId val="226075784"/>
        <c:scaling>
          <c:orientation val="minMax"/>
          <c:max val="2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Density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26075392"/>
        <c:crosses val="autoZero"/>
        <c:crossBetween val="midCat"/>
        <c:majorUnit val="0.5"/>
      </c:valAx>
    </c:plotArea>
    <c:plotVisOnly val="1"/>
    <c:dispBlanksAs val="gap"/>
    <c:showDLblsOverMax val="0"/>
  </c:chart>
  <c:txPr>
    <a:bodyPr/>
    <a:lstStyle/>
    <a:p>
      <a:pPr>
        <a:defRPr sz="1400" b="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76126-EABC-4396-B377-76E9E39A3B5A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02ED4B1-4B83-40D8-9E40-ACF699B38845}">
      <dgm:prSet phldrT="[Text]"/>
      <dgm:spPr/>
      <dgm:t>
        <a:bodyPr/>
        <a:lstStyle/>
        <a:p>
          <a:r>
            <a:rPr lang="en-US" dirty="0" smtClean="0"/>
            <a:t>Non-perishable</a:t>
          </a:r>
          <a:endParaRPr lang="en-US" dirty="0"/>
        </a:p>
      </dgm:t>
    </dgm:pt>
    <dgm:pt modelId="{66E0B852-916E-4EF9-8DE4-9D40F179B8D8}" type="parTrans" cxnId="{6BFE1D6E-86E8-4F70-8888-B3BB055C18A8}">
      <dgm:prSet/>
      <dgm:spPr/>
      <dgm:t>
        <a:bodyPr/>
        <a:lstStyle/>
        <a:p>
          <a:endParaRPr lang="en-US"/>
        </a:p>
      </dgm:t>
    </dgm:pt>
    <dgm:pt modelId="{FB0CEC96-476B-4C06-AA3D-E62907292E20}" type="sibTrans" cxnId="{6BFE1D6E-86E8-4F70-8888-B3BB055C18A8}">
      <dgm:prSet/>
      <dgm:spPr/>
      <dgm:t>
        <a:bodyPr/>
        <a:lstStyle/>
        <a:p>
          <a:endParaRPr lang="en-US"/>
        </a:p>
      </dgm:t>
    </dgm:pt>
    <dgm:pt modelId="{676143E2-0FCE-40D5-AB81-609892570658}">
      <dgm:prSet phldrT="[Text]"/>
      <dgm:spPr/>
      <dgm:t>
        <a:bodyPr/>
        <a:lstStyle/>
        <a:p>
          <a:r>
            <a:rPr lang="en-US" dirty="0" smtClean="0"/>
            <a:t>Cereals</a:t>
          </a:r>
          <a:endParaRPr lang="en-US" dirty="0"/>
        </a:p>
      </dgm:t>
    </dgm:pt>
    <dgm:pt modelId="{789F8AB2-B943-435C-B0B9-C804F84CF265}" type="parTrans" cxnId="{8A4F0003-78D3-4F78-BAAD-195E01E19E91}">
      <dgm:prSet/>
      <dgm:spPr/>
      <dgm:t>
        <a:bodyPr/>
        <a:lstStyle/>
        <a:p>
          <a:endParaRPr lang="en-US"/>
        </a:p>
      </dgm:t>
    </dgm:pt>
    <dgm:pt modelId="{9FB55A31-75C1-4821-93CF-6D00FEAC093B}" type="sibTrans" cxnId="{8A4F0003-78D3-4F78-BAAD-195E01E19E91}">
      <dgm:prSet/>
      <dgm:spPr/>
      <dgm:t>
        <a:bodyPr/>
        <a:lstStyle/>
        <a:p>
          <a:endParaRPr lang="en-US"/>
        </a:p>
      </dgm:t>
    </dgm:pt>
    <dgm:pt modelId="{B77EC0A7-6A2E-427A-9222-82941424A352}">
      <dgm:prSet phldrT="[Text]"/>
      <dgm:spPr/>
      <dgm:t>
        <a:bodyPr/>
        <a:lstStyle/>
        <a:p>
          <a:r>
            <a:rPr lang="en-US" dirty="0" smtClean="0"/>
            <a:t>Fruits</a:t>
          </a:r>
          <a:endParaRPr lang="en-US" dirty="0"/>
        </a:p>
      </dgm:t>
    </dgm:pt>
    <dgm:pt modelId="{DF551BB8-B252-4091-BAE9-D050363930FD}" type="parTrans" cxnId="{B93FDB66-ED51-4727-9D29-02BE2B7D2E52}">
      <dgm:prSet/>
      <dgm:spPr/>
      <dgm:t>
        <a:bodyPr/>
        <a:lstStyle/>
        <a:p>
          <a:endParaRPr lang="en-US"/>
        </a:p>
      </dgm:t>
    </dgm:pt>
    <dgm:pt modelId="{BE89C9DA-CB9E-49FA-8881-F56936B156F6}" type="sibTrans" cxnId="{B93FDB66-ED51-4727-9D29-02BE2B7D2E52}">
      <dgm:prSet/>
      <dgm:spPr/>
      <dgm:t>
        <a:bodyPr/>
        <a:lstStyle/>
        <a:p>
          <a:endParaRPr lang="en-US"/>
        </a:p>
      </dgm:t>
    </dgm:pt>
    <dgm:pt modelId="{6B49377C-F3A3-4B00-BA10-2F094B1A2D7C}">
      <dgm:prSet phldrT="[Text]"/>
      <dgm:spPr/>
      <dgm:t>
        <a:bodyPr/>
        <a:lstStyle/>
        <a:p>
          <a:r>
            <a:rPr lang="en-US" dirty="0" smtClean="0"/>
            <a:t>Wheat</a:t>
          </a:r>
          <a:endParaRPr lang="en-US" dirty="0"/>
        </a:p>
      </dgm:t>
    </dgm:pt>
    <dgm:pt modelId="{D9D00740-4631-4827-9E17-6EE8F133D956}" type="parTrans" cxnId="{B12F26C1-4626-48CB-B977-50660ACD4093}">
      <dgm:prSet/>
      <dgm:spPr/>
      <dgm:t>
        <a:bodyPr/>
        <a:lstStyle/>
        <a:p>
          <a:endParaRPr lang="en-US"/>
        </a:p>
      </dgm:t>
    </dgm:pt>
    <dgm:pt modelId="{A004F95C-CDCC-49DC-947A-AD087867C04B}" type="sibTrans" cxnId="{B12F26C1-4626-48CB-B977-50660ACD4093}">
      <dgm:prSet/>
      <dgm:spPr/>
      <dgm:t>
        <a:bodyPr/>
        <a:lstStyle/>
        <a:p>
          <a:endParaRPr lang="en-US"/>
        </a:p>
      </dgm:t>
    </dgm:pt>
    <dgm:pt modelId="{7D08C767-59BF-47F8-9E1A-37223B08E951}">
      <dgm:prSet phldrT="[Text]"/>
      <dgm:spPr/>
      <dgm:t>
        <a:bodyPr/>
        <a:lstStyle/>
        <a:p>
          <a:r>
            <a:rPr lang="en-US" dirty="0" smtClean="0"/>
            <a:t>Maize</a:t>
          </a:r>
          <a:endParaRPr lang="en-US" dirty="0"/>
        </a:p>
      </dgm:t>
    </dgm:pt>
    <dgm:pt modelId="{0D008CBD-014A-4CB4-AB18-51A2420F0D89}" type="parTrans" cxnId="{EA18D000-A148-4F08-A935-4F0AA87184F4}">
      <dgm:prSet/>
      <dgm:spPr/>
      <dgm:t>
        <a:bodyPr/>
        <a:lstStyle/>
        <a:p>
          <a:endParaRPr lang="en-US"/>
        </a:p>
      </dgm:t>
    </dgm:pt>
    <dgm:pt modelId="{A10E1B75-D7B5-461D-B0A9-8C6E390BA57B}" type="sibTrans" cxnId="{EA18D000-A148-4F08-A935-4F0AA87184F4}">
      <dgm:prSet/>
      <dgm:spPr/>
      <dgm:t>
        <a:bodyPr/>
        <a:lstStyle/>
        <a:p>
          <a:endParaRPr lang="en-US"/>
        </a:p>
      </dgm:t>
    </dgm:pt>
    <dgm:pt modelId="{97FEC383-1C1D-4242-8BAC-01EC60512227}">
      <dgm:prSet phldrT="[Text]"/>
      <dgm:spPr/>
      <dgm:t>
        <a:bodyPr/>
        <a:lstStyle/>
        <a:p>
          <a:r>
            <a:rPr lang="en-US" dirty="0" smtClean="0"/>
            <a:t>Albania</a:t>
          </a:r>
          <a:endParaRPr lang="en-US" dirty="0"/>
        </a:p>
      </dgm:t>
    </dgm:pt>
    <dgm:pt modelId="{CE9646DC-3DA7-419E-AB62-3A1B46CC3DFF}" type="parTrans" cxnId="{A2BEA406-D97D-4E7B-9CA6-33A63184D457}">
      <dgm:prSet/>
      <dgm:spPr/>
      <dgm:t>
        <a:bodyPr/>
        <a:lstStyle/>
        <a:p>
          <a:endParaRPr lang="en-US"/>
        </a:p>
      </dgm:t>
    </dgm:pt>
    <dgm:pt modelId="{9B43FBE7-D13C-4A04-BA1A-09EF89B413B5}" type="sibTrans" cxnId="{A2BEA406-D97D-4E7B-9CA6-33A63184D457}">
      <dgm:prSet/>
      <dgm:spPr/>
      <dgm:t>
        <a:bodyPr/>
        <a:lstStyle/>
        <a:p>
          <a:endParaRPr lang="en-US"/>
        </a:p>
      </dgm:t>
    </dgm:pt>
    <dgm:pt modelId="{D66DDE3F-B003-4038-AA1F-7478DFDDCCE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0ACE78D2-BF2F-4E86-912E-0A46AB908731}" type="parTrans" cxnId="{79FD1121-C42B-4829-BDB7-E959E926DC0E}">
      <dgm:prSet/>
      <dgm:spPr/>
      <dgm:t>
        <a:bodyPr/>
        <a:lstStyle/>
        <a:p>
          <a:endParaRPr lang="en-US"/>
        </a:p>
      </dgm:t>
    </dgm:pt>
    <dgm:pt modelId="{9EFD27D4-D41D-4D2C-A355-27AD9BFF64C3}" type="sibTrans" cxnId="{79FD1121-C42B-4829-BDB7-E959E926DC0E}">
      <dgm:prSet/>
      <dgm:spPr/>
      <dgm:t>
        <a:bodyPr/>
        <a:lstStyle/>
        <a:p>
          <a:endParaRPr lang="en-US"/>
        </a:p>
      </dgm:t>
    </dgm:pt>
    <dgm:pt modelId="{F20EE452-FC5C-4B94-8BFB-14D8BF4E8D1B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AA90794F-E832-4FE2-8000-460102067841}" type="parTrans" cxnId="{F98C4D7D-5D82-4D78-9CD7-8B88ED5D0EC0}">
      <dgm:prSet/>
      <dgm:spPr/>
      <dgm:t>
        <a:bodyPr/>
        <a:lstStyle/>
        <a:p>
          <a:endParaRPr lang="en-US"/>
        </a:p>
      </dgm:t>
    </dgm:pt>
    <dgm:pt modelId="{6AF3FF3F-C463-46A5-B95F-586F55469575}" type="sibTrans" cxnId="{F98C4D7D-5D82-4D78-9CD7-8B88ED5D0EC0}">
      <dgm:prSet/>
      <dgm:spPr/>
      <dgm:t>
        <a:bodyPr/>
        <a:lstStyle/>
        <a:p>
          <a:endParaRPr lang="en-US"/>
        </a:p>
      </dgm:t>
    </dgm:pt>
    <dgm:pt modelId="{61746001-E003-4F7C-AC2B-C74BAB032BD6}">
      <dgm:prSet phldrT="[Text]"/>
      <dgm:spPr/>
      <dgm:t>
        <a:bodyPr/>
        <a:lstStyle/>
        <a:p>
          <a:r>
            <a:rPr lang="en-US" dirty="0" smtClean="0"/>
            <a:t>Afghanistan</a:t>
          </a:r>
          <a:endParaRPr lang="en-US" dirty="0"/>
        </a:p>
      </dgm:t>
    </dgm:pt>
    <dgm:pt modelId="{A6A039B5-5830-4E24-92C3-8BB7E31ADBEA}" type="parTrans" cxnId="{3609438D-3496-4F60-B1FC-53FAD90FBCDA}">
      <dgm:prSet/>
      <dgm:spPr/>
      <dgm:t>
        <a:bodyPr/>
        <a:lstStyle/>
        <a:p>
          <a:endParaRPr lang="en-US"/>
        </a:p>
      </dgm:t>
    </dgm:pt>
    <dgm:pt modelId="{9412F5D1-5793-42ED-A102-CB78ADC58FE0}" type="sibTrans" cxnId="{3609438D-3496-4F60-B1FC-53FAD90FBCDA}">
      <dgm:prSet/>
      <dgm:spPr/>
      <dgm:t>
        <a:bodyPr/>
        <a:lstStyle/>
        <a:p>
          <a:endParaRPr lang="en-US"/>
        </a:p>
      </dgm:t>
    </dgm:pt>
    <dgm:pt modelId="{BFEE6491-4C74-4FDE-8D47-BA6E26FF8013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23FA4BB7-EAF9-491B-B611-2B9EB0E79350}" type="parTrans" cxnId="{47582D6A-A93F-4C2F-9F05-149A2B44B840}">
      <dgm:prSet/>
      <dgm:spPr/>
      <dgm:t>
        <a:bodyPr/>
        <a:lstStyle/>
        <a:p>
          <a:endParaRPr lang="en-US"/>
        </a:p>
      </dgm:t>
    </dgm:pt>
    <dgm:pt modelId="{1A7CA05F-433B-44B5-A235-FF07C4BEAD49}" type="sibTrans" cxnId="{47582D6A-A93F-4C2F-9F05-149A2B44B840}">
      <dgm:prSet/>
      <dgm:spPr/>
      <dgm:t>
        <a:bodyPr/>
        <a:lstStyle/>
        <a:p>
          <a:endParaRPr lang="en-US"/>
        </a:p>
      </dgm:t>
    </dgm:pt>
    <dgm:pt modelId="{BC10FAD1-B404-4569-A4E8-465D1E9B6525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961C38B0-EC60-4C1C-8501-CE4F2A0E230B}" type="parTrans" cxnId="{B19E4BAB-502E-4EA4-8DBE-D8EAFAEBC5A4}">
      <dgm:prSet/>
      <dgm:spPr/>
      <dgm:t>
        <a:bodyPr/>
        <a:lstStyle/>
        <a:p>
          <a:endParaRPr lang="en-US"/>
        </a:p>
      </dgm:t>
    </dgm:pt>
    <dgm:pt modelId="{643F518F-5A74-4C24-ADD6-E0B464762B51}" type="sibTrans" cxnId="{B19E4BAB-502E-4EA4-8DBE-D8EAFAEBC5A4}">
      <dgm:prSet/>
      <dgm:spPr/>
      <dgm:t>
        <a:bodyPr/>
        <a:lstStyle/>
        <a:p>
          <a:endParaRPr lang="en-US"/>
        </a:p>
      </dgm:t>
    </dgm:pt>
    <dgm:pt modelId="{08CD7DB8-7F6E-4D37-8760-B261C3C502AA}">
      <dgm:prSet phldrT="[Text]"/>
      <dgm:spPr/>
      <dgm:t>
        <a:bodyPr/>
        <a:lstStyle/>
        <a:p>
          <a:r>
            <a:rPr lang="en-US" dirty="0" smtClean="0"/>
            <a:t>Afghanistan</a:t>
          </a:r>
          <a:endParaRPr lang="en-US" dirty="0"/>
        </a:p>
      </dgm:t>
    </dgm:pt>
    <dgm:pt modelId="{7099FB48-F9F0-4DB9-973C-876F945B0A63}" type="parTrans" cxnId="{7A8C7300-22CD-42BE-AA17-064F5DF1D440}">
      <dgm:prSet/>
      <dgm:spPr/>
      <dgm:t>
        <a:bodyPr/>
        <a:lstStyle/>
        <a:p>
          <a:endParaRPr lang="en-US"/>
        </a:p>
      </dgm:t>
    </dgm:pt>
    <dgm:pt modelId="{4D033837-1735-4E81-80C1-C8C0F2DBACD0}" type="sibTrans" cxnId="{7A8C7300-22CD-42BE-AA17-064F5DF1D440}">
      <dgm:prSet/>
      <dgm:spPr/>
      <dgm:t>
        <a:bodyPr/>
        <a:lstStyle/>
        <a:p>
          <a:endParaRPr lang="en-US"/>
        </a:p>
      </dgm:t>
    </dgm:pt>
    <dgm:pt modelId="{B63D3D3D-3AF9-4346-B2C4-C0853C39D462}">
      <dgm:prSet phldrT="[Text]"/>
      <dgm:spPr/>
      <dgm:t>
        <a:bodyPr/>
        <a:lstStyle/>
        <a:p>
          <a:r>
            <a:rPr lang="en-US" dirty="0" smtClean="0"/>
            <a:t>Albania</a:t>
          </a:r>
          <a:endParaRPr lang="en-US" dirty="0"/>
        </a:p>
      </dgm:t>
    </dgm:pt>
    <dgm:pt modelId="{B6F2BBC2-D695-4244-A341-E9E55312A630}" type="parTrans" cxnId="{23CAA1C6-508E-421E-9B48-FA69B0C9F7EB}">
      <dgm:prSet/>
      <dgm:spPr/>
      <dgm:t>
        <a:bodyPr/>
        <a:lstStyle/>
        <a:p>
          <a:endParaRPr lang="en-US"/>
        </a:p>
      </dgm:t>
    </dgm:pt>
    <dgm:pt modelId="{6E17539D-9128-439D-ABA3-B9424B2235BF}" type="sibTrans" cxnId="{23CAA1C6-508E-421E-9B48-FA69B0C9F7EB}">
      <dgm:prSet/>
      <dgm:spPr/>
      <dgm:t>
        <a:bodyPr/>
        <a:lstStyle/>
        <a:p>
          <a:endParaRPr lang="en-US"/>
        </a:p>
      </dgm:t>
    </dgm:pt>
    <dgm:pt modelId="{FB62CD7D-1D26-4D0C-ACB8-2780FF75063D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9F310821-DE7B-4EE7-93D7-F1E80964403D}" type="parTrans" cxnId="{781A4D7B-46C2-41B4-9B91-36CB65CB5F10}">
      <dgm:prSet/>
      <dgm:spPr/>
      <dgm:t>
        <a:bodyPr/>
        <a:lstStyle/>
        <a:p>
          <a:endParaRPr lang="en-US"/>
        </a:p>
      </dgm:t>
    </dgm:pt>
    <dgm:pt modelId="{DE8FC653-1BF2-4BE8-9038-D2DEB1845E9E}" type="sibTrans" cxnId="{781A4D7B-46C2-41B4-9B91-36CB65CB5F10}">
      <dgm:prSet/>
      <dgm:spPr/>
      <dgm:t>
        <a:bodyPr/>
        <a:lstStyle/>
        <a:p>
          <a:endParaRPr lang="en-US"/>
        </a:p>
      </dgm:t>
    </dgm:pt>
    <dgm:pt modelId="{CF5D93E2-B71E-4733-9A12-E9251DD79816}">
      <dgm:prSet phldrT="[Text]"/>
      <dgm:spPr/>
      <dgm:t>
        <a:bodyPr/>
        <a:lstStyle/>
        <a:p>
          <a:r>
            <a:rPr lang="en-US" dirty="0" smtClean="0"/>
            <a:t>Pulses</a:t>
          </a:r>
          <a:endParaRPr lang="en-US" dirty="0"/>
        </a:p>
      </dgm:t>
    </dgm:pt>
    <dgm:pt modelId="{473CF921-321E-446B-90B3-3A02E3FD0CD3}" type="parTrans" cxnId="{A4F44C6C-DC5A-479A-869A-5CE5BA648B7F}">
      <dgm:prSet/>
      <dgm:spPr/>
      <dgm:t>
        <a:bodyPr/>
        <a:lstStyle/>
        <a:p>
          <a:endParaRPr lang="en-US"/>
        </a:p>
      </dgm:t>
    </dgm:pt>
    <dgm:pt modelId="{776E7F93-EBA8-4CFA-AF0C-3D18FAECF878}" type="sibTrans" cxnId="{A4F44C6C-DC5A-479A-869A-5CE5BA648B7F}">
      <dgm:prSet/>
      <dgm:spPr/>
      <dgm:t>
        <a:bodyPr/>
        <a:lstStyle/>
        <a:p>
          <a:endParaRPr lang="en-US"/>
        </a:p>
      </dgm:t>
    </dgm:pt>
    <dgm:pt modelId="{AAEE7347-68BE-4D0C-9CD6-1978488BF6EB}">
      <dgm:prSet phldrT="[Text]"/>
      <dgm:spPr/>
      <dgm:t>
        <a:bodyPr/>
        <a:lstStyle/>
        <a:p>
          <a:r>
            <a:rPr lang="en-US" dirty="0" smtClean="0"/>
            <a:t>Fruits and Vegetables</a:t>
          </a:r>
          <a:endParaRPr lang="en-US" dirty="0"/>
        </a:p>
      </dgm:t>
    </dgm:pt>
    <dgm:pt modelId="{C1136B15-FB58-4B7F-8B2D-E89A4A97B3BB}" type="parTrans" cxnId="{513EDFA9-E308-49B1-832C-ECF86C04CA4F}">
      <dgm:prSet/>
      <dgm:spPr/>
      <dgm:t>
        <a:bodyPr/>
        <a:lstStyle/>
        <a:p>
          <a:endParaRPr lang="en-US"/>
        </a:p>
      </dgm:t>
    </dgm:pt>
    <dgm:pt modelId="{EDE0B624-F24F-4460-BD13-1047601E09C6}" type="sibTrans" cxnId="{513EDFA9-E308-49B1-832C-ECF86C04CA4F}">
      <dgm:prSet/>
      <dgm:spPr/>
      <dgm:t>
        <a:bodyPr/>
        <a:lstStyle/>
        <a:p>
          <a:endParaRPr lang="en-US"/>
        </a:p>
      </dgm:t>
    </dgm:pt>
    <dgm:pt modelId="{C3421EAF-6F71-4674-9763-2E07F1F1031B}">
      <dgm:prSet phldrT="[Text]"/>
      <dgm:spPr/>
      <dgm:t>
        <a:bodyPr/>
        <a:lstStyle/>
        <a:p>
          <a:r>
            <a:rPr lang="en-US" dirty="0" smtClean="0"/>
            <a:t>Animal Products</a:t>
          </a:r>
        </a:p>
      </dgm:t>
    </dgm:pt>
    <dgm:pt modelId="{6F4FF93F-F2A0-4113-A385-35B42622B093}" type="parTrans" cxnId="{9871F5C2-16D7-49DE-BBB4-353AE3E9202F}">
      <dgm:prSet/>
      <dgm:spPr/>
      <dgm:t>
        <a:bodyPr/>
        <a:lstStyle/>
        <a:p>
          <a:endParaRPr lang="en-US"/>
        </a:p>
      </dgm:t>
    </dgm:pt>
    <dgm:pt modelId="{400542C5-C37C-4953-B36E-85B60DFDC35F}" type="sibTrans" cxnId="{9871F5C2-16D7-49DE-BBB4-353AE3E9202F}">
      <dgm:prSet/>
      <dgm:spPr/>
      <dgm:t>
        <a:bodyPr/>
        <a:lstStyle/>
        <a:p>
          <a:endParaRPr lang="en-US"/>
        </a:p>
      </dgm:t>
    </dgm:pt>
    <dgm:pt modelId="{74FAEF69-07C0-4352-BA35-31E16707BEE8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8DAFD8E8-0EFE-4833-893B-B586E5982EE2}" type="parTrans" cxnId="{ADC2A6C2-BEE8-4567-9FCD-32752D074351}">
      <dgm:prSet/>
      <dgm:spPr/>
      <dgm:t>
        <a:bodyPr/>
        <a:lstStyle/>
        <a:p>
          <a:endParaRPr lang="en-US"/>
        </a:p>
      </dgm:t>
    </dgm:pt>
    <dgm:pt modelId="{A70A2FA9-4851-4519-8262-2DBBA357D985}" type="sibTrans" cxnId="{ADC2A6C2-BEE8-4567-9FCD-32752D074351}">
      <dgm:prSet/>
      <dgm:spPr/>
      <dgm:t>
        <a:bodyPr/>
        <a:lstStyle/>
        <a:p>
          <a:endParaRPr lang="en-US"/>
        </a:p>
      </dgm:t>
    </dgm:pt>
    <dgm:pt modelId="{F370EDFE-7B25-4968-BAD6-1209AE768617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777A8DB4-F0C5-446E-9C59-2A93A63B70A7}" type="parTrans" cxnId="{77D3DBE8-08FE-425C-94A3-9BAB89DBBF7E}">
      <dgm:prSet/>
      <dgm:spPr/>
      <dgm:t>
        <a:bodyPr/>
        <a:lstStyle/>
        <a:p>
          <a:endParaRPr lang="en-US"/>
        </a:p>
      </dgm:t>
    </dgm:pt>
    <dgm:pt modelId="{60EA984D-819A-49EC-A6BF-507A82CA390C}" type="sibTrans" cxnId="{77D3DBE8-08FE-425C-94A3-9BAB89DBBF7E}">
      <dgm:prSet/>
      <dgm:spPr/>
      <dgm:t>
        <a:bodyPr/>
        <a:lstStyle/>
        <a:p>
          <a:endParaRPr lang="en-US"/>
        </a:p>
      </dgm:t>
    </dgm:pt>
    <dgm:pt modelId="{E81364A4-384D-463A-B139-DF7F39A6C979}" type="pres">
      <dgm:prSet presAssocID="{F3676126-EABC-4396-B377-76E9E39A3B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78DA1A12-DA77-40BC-B67C-EA6D0FAC598B}" type="pres">
      <dgm:prSet presAssocID="{302ED4B1-4B83-40D8-9E40-ACF699B38845}" presName="hierRoot1" presStyleCnt="0">
        <dgm:presLayoutVars>
          <dgm:hierBranch val="init"/>
        </dgm:presLayoutVars>
      </dgm:prSet>
      <dgm:spPr/>
    </dgm:pt>
    <dgm:pt modelId="{B6F7A976-8B9A-4702-A48E-078B30629685}" type="pres">
      <dgm:prSet presAssocID="{302ED4B1-4B83-40D8-9E40-ACF699B38845}" presName="rootComposite1" presStyleCnt="0"/>
      <dgm:spPr/>
    </dgm:pt>
    <dgm:pt modelId="{5BB87497-213F-4211-9115-33A83F78D2F8}" type="pres">
      <dgm:prSet presAssocID="{302ED4B1-4B83-40D8-9E40-ACF699B38845}" presName="rootText1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D8B94B-1D5B-484B-8BE1-D58617B2FEC9}" type="pres">
      <dgm:prSet presAssocID="{302ED4B1-4B83-40D8-9E40-ACF699B38845}" presName="rootConnector1" presStyleLbl="node1" presStyleIdx="0" presStyleCnt="0"/>
      <dgm:spPr/>
      <dgm:t>
        <a:bodyPr/>
        <a:lstStyle/>
        <a:p>
          <a:endParaRPr lang="en-GB"/>
        </a:p>
      </dgm:t>
    </dgm:pt>
    <dgm:pt modelId="{7CDE03FC-BD9C-4B07-8E67-3694ECC27B96}" type="pres">
      <dgm:prSet presAssocID="{302ED4B1-4B83-40D8-9E40-ACF699B38845}" presName="hierChild2" presStyleCnt="0"/>
      <dgm:spPr/>
    </dgm:pt>
    <dgm:pt modelId="{D52E2E2D-8219-4FF3-9E47-3C9B2BB65E0E}" type="pres">
      <dgm:prSet presAssocID="{789F8AB2-B943-435C-B0B9-C804F84CF265}" presName="Name37" presStyleLbl="parChTrans1D2" presStyleIdx="0" presStyleCnt="5"/>
      <dgm:spPr/>
      <dgm:t>
        <a:bodyPr/>
        <a:lstStyle/>
        <a:p>
          <a:endParaRPr lang="en-GB"/>
        </a:p>
      </dgm:t>
    </dgm:pt>
    <dgm:pt modelId="{CD974706-39C8-48CC-932E-24134A73D534}" type="pres">
      <dgm:prSet presAssocID="{676143E2-0FCE-40D5-AB81-609892570658}" presName="hierRoot2" presStyleCnt="0">
        <dgm:presLayoutVars>
          <dgm:hierBranch val="init"/>
        </dgm:presLayoutVars>
      </dgm:prSet>
      <dgm:spPr/>
    </dgm:pt>
    <dgm:pt modelId="{75ED79A0-76CD-4426-BDDE-BE030490797D}" type="pres">
      <dgm:prSet presAssocID="{676143E2-0FCE-40D5-AB81-609892570658}" presName="rootComposite" presStyleCnt="0"/>
      <dgm:spPr/>
    </dgm:pt>
    <dgm:pt modelId="{D839700F-1D6B-45B6-A68F-F91C3722DC88}" type="pres">
      <dgm:prSet presAssocID="{676143E2-0FCE-40D5-AB81-60989257065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0A10E5-EE06-45BD-AB94-113F3D5AA6AD}" type="pres">
      <dgm:prSet presAssocID="{676143E2-0FCE-40D5-AB81-609892570658}" presName="rootConnector" presStyleLbl="node2" presStyleIdx="0" presStyleCnt="5"/>
      <dgm:spPr/>
      <dgm:t>
        <a:bodyPr/>
        <a:lstStyle/>
        <a:p>
          <a:endParaRPr lang="en-GB"/>
        </a:p>
      </dgm:t>
    </dgm:pt>
    <dgm:pt modelId="{CC892B8A-EB60-431F-8418-572D8B69AFF4}" type="pres">
      <dgm:prSet presAssocID="{676143E2-0FCE-40D5-AB81-609892570658}" presName="hierChild4" presStyleCnt="0"/>
      <dgm:spPr/>
    </dgm:pt>
    <dgm:pt modelId="{975B1C51-A956-4985-B9E4-48FD892C796E}" type="pres">
      <dgm:prSet presAssocID="{D9D00740-4631-4827-9E17-6EE8F133D956}" presName="Name37" presStyleLbl="parChTrans1D3" presStyleIdx="0" presStyleCnt="4"/>
      <dgm:spPr/>
      <dgm:t>
        <a:bodyPr/>
        <a:lstStyle/>
        <a:p>
          <a:endParaRPr lang="en-GB"/>
        </a:p>
      </dgm:t>
    </dgm:pt>
    <dgm:pt modelId="{9AF27DEB-54EA-4FD9-9E88-710193E0FB83}" type="pres">
      <dgm:prSet presAssocID="{6B49377C-F3A3-4B00-BA10-2F094B1A2D7C}" presName="hierRoot2" presStyleCnt="0">
        <dgm:presLayoutVars>
          <dgm:hierBranch val="init"/>
        </dgm:presLayoutVars>
      </dgm:prSet>
      <dgm:spPr/>
    </dgm:pt>
    <dgm:pt modelId="{43426558-DD1C-45D5-8451-D1C8A847332A}" type="pres">
      <dgm:prSet presAssocID="{6B49377C-F3A3-4B00-BA10-2F094B1A2D7C}" presName="rootComposite" presStyleCnt="0"/>
      <dgm:spPr/>
    </dgm:pt>
    <dgm:pt modelId="{C6C82E0C-41FF-43C1-B702-677D33858D83}" type="pres">
      <dgm:prSet presAssocID="{6B49377C-F3A3-4B00-BA10-2F094B1A2D7C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A03ED7-D906-411C-B0A9-EC03DEDC6FDC}" type="pres">
      <dgm:prSet presAssocID="{6B49377C-F3A3-4B00-BA10-2F094B1A2D7C}" presName="rootConnector" presStyleLbl="node3" presStyleIdx="0" presStyleCnt="4"/>
      <dgm:spPr/>
      <dgm:t>
        <a:bodyPr/>
        <a:lstStyle/>
        <a:p>
          <a:endParaRPr lang="en-GB"/>
        </a:p>
      </dgm:t>
    </dgm:pt>
    <dgm:pt modelId="{3DA22987-62D6-4993-879A-E526328B084C}" type="pres">
      <dgm:prSet presAssocID="{6B49377C-F3A3-4B00-BA10-2F094B1A2D7C}" presName="hierChild4" presStyleCnt="0"/>
      <dgm:spPr/>
    </dgm:pt>
    <dgm:pt modelId="{59D6E9C0-5A4E-4F55-B42E-F8F2C9B78169}" type="pres">
      <dgm:prSet presAssocID="{A6A039B5-5830-4E24-92C3-8BB7E31ADBEA}" presName="Name37" presStyleLbl="parChTrans1D4" presStyleIdx="0" presStyleCnt="6"/>
      <dgm:spPr/>
      <dgm:t>
        <a:bodyPr/>
        <a:lstStyle/>
        <a:p>
          <a:endParaRPr lang="en-GB"/>
        </a:p>
      </dgm:t>
    </dgm:pt>
    <dgm:pt modelId="{BF925A87-EEAF-4A0D-800A-3DAE954529AE}" type="pres">
      <dgm:prSet presAssocID="{61746001-E003-4F7C-AC2B-C74BAB032BD6}" presName="hierRoot2" presStyleCnt="0">
        <dgm:presLayoutVars>
          <dgm:hierBranch val="init"/>
        </dgm:presLayoutVars>
      </dgm:prSet>
      <dgm:spPr/>
    </dgm:pt>
    <dgm:pt modelId="{7418ABCF-DE81-4738-9855-CC738DC2A274}" type="pres">
      <dgm:prSet presAssocID="{61746001-E003-4F7C-AC2B-C74BAB032BD6}" presName="rootComposite" presStyleCnt="0"/>
      <dgm:spPr/>
    </dgm:pt>
    <dgm:pt modelId="{D3A999C0-3D90-42C6-A3E1-308260A4DCED}" type="pres">
      <dgm:prSet presAssocID="{61746001-E003-4F7C-AC2B-C74BAB032BD6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DEEDDB7-9546-49AF-B043-C88C8324FB6B}" type="pres">
      <dgm:prSet presAssocID="{61746001-E003-4F7C-AC2B-C74BAB032BD6}" presName="rootConnector" presStyleLbl="node4" presStyleIdx="0" presStyleCnt="6"/>
      <dgm:spPr/>
      <dgm:t>
        <a:bodyPr/>
        <a:lstStyle/>
        <a:p>
          <a:endParaRPr lang="en-GB"/>
        </a:p>
      </dgm:t>
    </dgm:pt>
    <dgm:pt modelId="{EB22353C-8405-4C25-9388-E679432D4DF1}" type="pres">
      <dgm:prSet presAssocID="{61746001-E003-4F7C-AC2B-C74BAB032BD6}" presName="hierChild4" presStyleCnt="0"/>
      <dgm:spPr/>
    </dgm:pt>
    <dgm:pt modelId="{8FC35632-B63C-4B96-85EF-54FCC59F7821}" type="pres">
      <dgm:prSet presAssocID="{61746001-E003-4F7C-AC2B-C74BAB032BD6}" presName="hierChild5" presStyleCnt="0"/>
      <dgm:spPr/>
    </dgm:pt>
    <dgm:pt modelId="{2569BB28-1DC9-4429-AA94-D79DF133070B}" type="pres">
      <dgm:prSet presAssocID="{CE9646DC-3DA7-419E-AB62-3A1B46CC3DFF}" presName="Name37" presStyleLbl="parChTrans1D4" presStyleIdx="1" presStyleCnt="6"/>
      <dgm:spPr/>
      <dgm:t>
        <a:bodyPr/>
        <a:lstStyle/>
        <a:p>
          <a:endParaRPr lang="en-GB"/>
        </a:p>
      </dgm:t>
    </dgm:pt>
    <dgm:pt modelId="{95709C25-763B-4B95-865D-F515791044F0}" type="pres">
      <dgm:prSet presAssocID="{97FEC383-1C1D-4242-8BAC-01EC60512227}" presName="hierRoot2" presStyleCnt="0">
        <dgm:presLayoutVars>
          <dgm:hierBranch val="init"/>
        </dgm:presLayoutVars>
      </dgm:prSet>
      <dgm:spPr/>
    </dgm:pt>
    <dgm:pt modelId="{71738193-DBB5-4402-92BC-7764B65CBA3E}" type="pres">
      <dgm:prSet presAssocID="{97FEC383-1C1D-4242-8BAC-01EC60512227}" presName="rootComposite" presStyleCnt="0"/>
      <dgm:spPr/>
    </dgm:pt>
    <dgm:pt modelId="{ED053D9D-1507-4F1B-A70A-8182755221B4}" type="pres">
      <dgm:prSet presAssocID="{97FEC383-1C1D-4242-8BAC-01EC60512227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EAFE7A-F11C-45C8-A720-9C73E5C2458D}" type="pres">
      <dgm:prSet presAssocID="{97FEC383-1C1D-4242-8BAC-01EC60512227}" presName="rootConnector" presStyleLbl="node4" presStyleIdx="1" presStyleCnt="6"/>
      <dgm:spPr/>
      <dgm:t>
        <a:bodyPr/>
        <a:lstStyle/>
        <a:p>
          <a:endParaRPr lang="en-GB"/>
        </a:p>
      </dgm:t>
    </dgm:pt>
    <dgm:pt modelId="{9184438C-4EFB-470A-9E73-BB5B0C626772}" type="pres">
      <dgm:prSet presAssocID="{97FEC383-1C1D-4242-8BAC-01EC60512227}" presName="hierChild4" presStyleCnt="0"/>
      <dgm:spPr/>
    </dgm:pt>
    <dgm:pt modelId="{915AD6D7-8EC1-4537-9365-0EDC6F0ED69A}" type="pres">
      <dgm:prSet presAssocID="{97FEC383-1C1D-4242-8BAC-01EC60512227}" presName="hierChild5" presStyleCnt="0"/>
      <dgm:spPr/>
    </dgm:pt>
    <dgm:pt modelId="{775533C9-16D0-419F-92A0-9C54767AA043}" type="pres">
      <dgm:prSet presAssocID="{961C38B0-EC60-4C1C-8501-CE4F2A0E230B}" presName="Name37" presStyleLbl="parChTrans1D4" presStyleIdx="2" presStyleCnt="6"/>
      <dgm:spPr/>
      <dgm:t>
        <a:bodyPr/>
        <a:lstStyle/>
        <a:p>
          <a:endParaRPr lang="en-GB"/>
        </a:p>
      </dgm:t>
    </dgm:pt>
    <dgm:pt modelId="{F51B86A1-D7EC-46E4-9794-534B8137C9A6}" type="pres">
      <dgm:prSet presAssocID="{BC10FAD1-B404-4569-A4E8-465D1E9B6525}" presName="hierRoot2" presStyleCnt="0">
        <dgm:presLayoutVars>
          <dgm:hierBranch val="init"/>
        </dgm:presLayoutVars>
      </dgm:prSet>
      <dgm:spPr/>
    </dgm:pt>
    <dgm:pt modelId="{0FD57804-6A22-4534-8881-EF2B9BEF2143}" type="pres">
      <dgm:prSet presAssocID="{BC10FAD1-B404-4569-A4E8-465D1E9B6525}" presName="rootComposite" presStyleCnt="0"/>
      <dgm:spPr/>
    </dgm:pt>
    <dgm:pt modelId="{A183825C-9A45-4751-8332-8E6FE73E4683}" type="pres">
      <dgm:prSet presAssocID="{BC10FAD1-B404-4569-A4E8-465D1E9B6525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64BDC91-3240-4D51-B261-7D74D5E9E671}" type="pres">
      <dgm:prSet presAssocID="{BC10FAD1-B404-4569-A4E8-465D1E9B6525}" presName="rootConnector" presStyleLbl="node4" presStyleIdx="2" presStyleCnt="6"/>
      <dgm:spPr/>
      <dgm:t>
        <a:bodyPr/>
        <a:lstStyle/>
        <a:p>
          <a:endParaRPr lang="en-GB"/>
        </a:p>
      </dgm:t>
    </dgm:pt>
    <dgm:pt modelId="{99FE0B02-94A2-4576-B5D8-9DED2798C455}" type="pres">
      <dgm:prSet presAssocID="{BC10FAD1-B404-4569-A4E8-465D1E9B6525}" presName="hierChild4" presStyleCnt="0"/>
      <dgm:spPr/>
    </dgm:pt>
    <dgm:pt modelId="{5B5D3673-7299-4443-BE9B-D754B0111D0A}" type="pres">
      <dgm:prSet presAssocID="{BC10FAD1-B404-4569-A4E8-465D1E9B6525}" presName="hierChild5" presStyleCnt="0"/>
      <dgm:spPr/>
    </dgm:pt>
    <dgm:pt modelId="{25ABFFF9-712F-4A10-9153-5929928A99A7}" type="pres">
      <dgm:prSet presAssocID="{6B49377C-F3A3-4B00-BA10-2F094B1A2D7C}" presName="hierChild5" presStyleCnt="0"/>
      <dgm:spPr/>
    </dgm:pt>
    <dgm:pt modelId="{F6B2BD07-9D19-48C5-A7CD-63C18CAB9F34}" type="pres">
      <dgm:prSet presAssocID="{0D008CBD-014A-4CB4-AB18-51A2420F0D89}" presName="Name37" presStyleLbl="parChTrans1D3" presStyleIdx="1" presStyleCnt="4"/>
      <dgm:spPr/>
      <dgm:t>
        <a:bodyPr/>
        <a:lstStyle/>
        <a:p>
          <a:endParaRPr lang="en-GB"/>
        </a:p>
      </dgm:t>
    </dgm:pt>
    <dgm:pt modelId="{49A24069-02EC-4A0C-B8FD-28BADE0E19E1}" type="pres">
      <dgm:prSet presAssocID="{7D08C767-59BF-47F8-9E1A-37223B08E951}" presName="hierRoot2" presStyleCnt="0">
        <dgm:presLayoutVars>
          <dgm:hierBranch val="init"/>
        </dgm:presLayoutVars>
      </dgm:prSet>
      <dgm:spPr/>
    </dgm:pt>
    <dgm:pt modelId="{2B22AE5C-EE87-411E-9EBA-AAEAF8974900}" type="pres">
      <dgm:prSet presAssocID="{7D08C767-59BF-47F8-9E1A-37223B08E951}" presName="rootComposite" presStyleCnt="0"/>
      <dgm:spPr/>
    </dgm:pt>
    <dgm:pt modelId="{388A9F8F-EB7F-4E4A-81E8-EE4838DF5A9F}" type="pres">
      <dgm:prSet presAssocID="{7D08C767-59BF-47F8-9E1A-37223B08E951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F834D90-A834-4FD3-8454-1F61E712608E}" type="pres">
      <dgm:prSet presAssocID="{7D08C767-59BF-47F8-9E1A-37223B08E951}" presName="rootConnector" presStyleLbl="node3" presStyleIdx="1" presStyleCnt="4"/>
      <dgm:spPr/>
      <dgm:t>
        <a:bodyPr/>
        <a:lstStyle/>
        <a:p>
          <a:endParaRPr lang="en-GB"/>
        </a:p>
      </dgm:t>
    </dgm:pt>
    <dgm:pt modelId="{08D32DBD-1AD9-459C-80F1-41274A622A41}" type="pres">
      <dgm:prSet presAssocID="{7D08C767-59BF-47F8-9E1A-37223B08E951}" presName="hierChild4" presStyleCnt="0"/>
      <dgm:spPr/>
    </dgm:pt>
    <dgm:pt modelId="{DEEB2D3A-1878-4B02-8B2A-5B580416CA71}" type="pres">
      <dgm:prSet presAssocID="{7099FB48-F9F0-4DB9-973C-876F945B0A63}" presName="Name37" presStyleLbl="parChTrans1D4" presStyleIdx="3" presStyleCnt="6"/>
      <dgm:spPr/>
      <dgm:t>
        <a:bodyPr/>
        <a:lstStyle/>
        <a:p>
          <a:endParaRPr lang="en-GB"/>
        </a:p>
      </dgm:t>
    </dgm:pt>
    <dgm:pt modelId="{DFF8BE61-4187-4B4C-9994-A6A917AB8DEC}" type="pres">
      <dgm:prSet presAssocID="{08CD7DB8-7F6E-4D37-8760-B261C3C502AA}" presName="hierRoot2" presStyleCnt="0">
        <dgm:presLayoutVars>
          <dgm:hierBranch val="init"/>
        </dgm:presLayoutVars>
      </dgm:prSet>
      <dgm:spPr/>
    </dgm:pt>
    <dgm:pt modelId="{198A2E9A-1E20-47CD-AB37-663344824142}" type="pres">
      <dgm:prSet presAssocID="{08CD7DB8-7F6E-4D37-8760-B261C3C502AA}" presName="rootComposite" presStyleCnt="0"/>
      <dgm:spPr/>
    </dgm:pt>
    <dgm:pt modelId="{57F32547-922B-459C-B2B5-13D2CE718AE3}" type="pres">
      <dgm:prSet presAssocID="{08CD7DB8-7F6E-4D37-8760-B261C3C502AA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00DA98-28FE-4D1E-95D4-000323499824}" type="pres">
      <dgm:prSet presAssocID="{08CD7DB8-7F6E-4D37-8760-B261C3C502AA}" presName="rootConnector" presStyleLbl="node4" presStyleIdx="3" presStyleCnt="6"/>
      <dgm:spPr/>
      <dgm:t>
        <a:bodyPr/>
        <a:lstStyle/>
        <a:p>
          <a:endParaRPr lang="en-GB"/>
        </a:p>
      </dgm:t>
    </dgm:pt>
    <dgm:pt modelId="{2F020FC5-1D52-42B1-89A9-79D62A293F82}" type="pres">
      <dgm:prSet presAssocID="{08CD7DB8-7F6E-4D37-8760-B261C3C502AA}" presName="hierChild4" presStyleCnt="0"/>
      <dgm:spPr/>
    </dgm:pt>
    <dgm:pt modelId="{2FACEF6B-30A0-45B0-85A5-10EE3DB9C197}" type="pres">
      <dgm:prSet presAssocID="{08CD7DB8-7F6E-4D37-8760-B261C3C502AA}" presName="hierChild5" presStyleCnt="0"/>
      <dgm:spPr/>
    </dgm:pt>
    <dgm:pt modelId="{B600F0BD-1D46-4548-A7C5-53F3E8CE7737}" type="pres">
      <dgm:prSet presAssocID="{B6F2BBC2-D695-4244-A341-E9E55312A630}" presName="Name37" presStyleLbl="parChTrans1D4" presStyleIdx="4" presStyleCnt="6"/>
      <dgm:spPr/>
      <dgm:t>
        <a:bodyPr/>
        <a:lstStyle/>
        <a:p>
          <a:endParaRPr lang="en-GB"/>
        </a:p>
      </dgm:t>
    </dgm:pt>
    <dgm:pt modelId="{E0C913B9-3E8B-41C0-8AE7-4E91C6C26417}" type="pres">
      <dgm:prSet presAssocID="{B63D3D3D-3AF9-4346-B2C4-C0853C39D462}" presName="hierRoot2" presStyleCnt="0">
        <dgm:presLayoutVars>
          <dgm:hierBranch val="init"/>
        </dgm:presLayoutVars>
      </dgm:prSet>
      <dgm:spPr/>
    </dgm:pt>
    <dgm:pt modelId="{F5FA062F-AB1E-4E5E-8BEE-85F6322D2772}" type="pres">
      <dgm:prSet presAssocID="{B63D3D3D-3AF9-4346-B2C4-C0853C39D462}" presName="rootComposite" presStyleCnt="0"/>
      <dgm:spPr/>
    </dgm:pt>
    <dgm:pt modelId="{C8E58226-1451-4501-96E1-4F155602F8A6}" type="pres">
      <dgm:prSet presAssocID="{B63D3D3D-3AF9-4346-B2C4-C0853C39D462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8347B2-E61A-4333-8B48-252F95065AF9}" type="pres">
      <dgm:prSet presAssocID="{B63D3D3D-3AF9-4346-B2C4-C0853C39D462}" presName="rootConnector" presStyleLbl="node4" presStyleIdx="4" presStyleCnt="6"/>
      <dgm:spPr/>
      <dgm:t>
        <a:bodyPr/>
        <a:lstStyle/>
        <a:p>
          <a:endParaRPr lang="en-GB"/>
        </a:p>
      </dgm:t>
    </dgm:pt>
    <dgm:pt modelId="{5B6EEFF3-3DBE-40C3-A8CC-409C4360D327}" type="pres">
      <dgm:prSet presAssocID="{B63D3D3D-3AF9-4346-B2C4-C0853C39D462}" presName="hierChild4" presStyleCnt="0"/>
      <dgm:spPr/>
    </dgm:pt>
    <dgm:pt modelId="{F51D44DA-DC0E-4975-8BAF-733407FFBCB8}" type="pres">
      <dgm:prSet presAssocID="{B63D3D3D-3AF9-4346-B2C4-C0853C39D462}" presName="hierChild5" presStyleCnt="0"/>
      <dgm:spPr/>
    </dgm:pt>
    <dgm:pt modelId="{F588A88F-CCD7-4248-9F50-36A43826DD37}" type="pres">
      <dgm:prSet presAssocID="{9F310821-DE7B-4EE7-93D7-F1E80964403D}" presName="Name37" presStyleLbl="parChTrans1D4" presStyleIdx="5" presStyleCnt="6"/>
      <dgm:spPr/>
      <dgm:t>
        <a:bodyPr/>
        <a:lstStyle/>
        <a:p>
          <a:endParaRPr lang="en-GB"/>
        </a:p>
      </dgm:t>
    </dgm:pt>
    <dgm:pt modelId="{2897DB68-8BF1-48FD-A85E-ADB094883D26}" type="pres">
      <dgm:prSet presAssocID="{FB62CD7D-1D26-4D0C-ACB8-2780FF75063D}" presName="hierRoot2" presStyleCnt="0">
        <dgm:presLayoutVars>
          <dgm:hierBranch val="init"/>
        </dgm:presLayoutVars>
      </dgm:prSet>
      <dgm:spPr/>
    </dgm:pt>
    <dgm:pt modelId="{562F1B69-6F3E-4EE2-8F52-F53B21362C12}" type="pres">
      <dgm:prSet presAssocID="{FB62CD7D-1D26-4D0C-ACB8-2780FF75063D}" presName="rootComposite" presStyleCnt="0"/>
      <dgm:spPr/>
    </dgm:pt>
    <dgm:pt modelId="{081CB99E-2E77-40B3-8E16-5CE670DF95D7}" type="pres">
      <dgm:prSet presAssocID="{FB62CD7D-1D26-4D0C-ACB8-2780FF75063D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2FD3DB-A254-4976-BF18-8F214B352F30}" type="pres">
      <dgm:prSet presAssocID="{FB62CD7D-1D26-4D0C-ACB8-2780FF75063D}" presName="rootConnector" presStyleLbl="node4" presStyleIdx="5" presStyleCnt="6"/>
      <dgm:spPr/>
      <dgm:t>
        <a:bodyPr/>
        <a:lstStyle/>
        <a:p>
          <a:endParaRPr lang="en-GB"/>
        </a:p>
      </dgm:t>
    </dgm:pt>
    <dgm:pt modelId="{D20FF7D8-86EF-4A50-9475-7CA430389643}" type="pres">
      <dgm:prSet presAssocID="{FB62CD7D-1D26-4D0C-ACB8-2780FF75063D}" presName="hierChild4" presStyleCnt="0"/>
      <dgm:spPr/>
    </dgm:pt>
    <dgm:pt modelId="{C3A6E4CF-D84A-43FA-901D-B679E9285FFB}" type="pres">
      <dgm:prSet presAssocID="{FB62CD7D-1D26-4D0C-ACB8-2780FF75063D}" presName="hierChild5" presStyleCnt="0"/>
      <dgm:spPr/>
    </dgm:pt>
    <dgm:pt modelId="{AEE44A26-07D8-459B-8231-7E591091D525}" type="pres">
      <dgm:prSet presAssocID="{7D08C767-59BF-47F8-9E1A-37223B08E951}" presName="hierChild5" presStyleCnt="0"/>
      <dgm:spPr/>
    </dgm:pt>
    <dgm:pt modelId="{AADFAAF8-DE70-4BF5-89E8-33EDE0FDDFE0}" type="pres">
      <dgm:prSet presAssocID="{23FA4BB7-EAF9-491B-B611-2B9EB0E79350}" presName="Name37" presStyleLbl="parChTrans1D3" presStyleIdx="2" presStyleCnt="4"/>
      <dgm:spPr/>
      <dgm:t>
        <a:bodyPr/>
        <a:lstStyle/>
        <a:p>
          <a:endParaRPr lang="en-GB"/>
        </a:p>
      </dgm:t>
    </dgm:pt>
    <dgm:pt modelId="{DE0D936A-43C7-4D78-890D-C18B7B48CCAF}" type="pres">
      <dgm:prSet presAssocID="{BFEE6491-4C74-4FDE-8D47-BA6E26FF8013}" presName="hierRoot2" presStyleCnt="0">
        <dgm:presLayoutVars>
          <dgm:hierBranch val="init"/>
        </dgm:presLayoutVars>
      </dgm:prSet>
      <dgm:spPr/>
    </dgm:pt>
    <dgm:pt modelId="{7D895D12-8481-4CAE-B96B-742B3220AAAB}" type="pres">
      <dgm:prSet presAssocID="{BFEE6491-4C74-4FDE-8D47-BA6E26FF8013}" presName="rootComposite" presStyleCnt="0"/>
      <dgm:spPr/>
    </dgm:pt>
    <dgm:pt modelId="{F1E8BB8E-9EDA-4A17-87A4-CF92CBE1FFB2}" type="pres">
      <dgm:prSet presAssocID="{BFEE6491-4C74-4FDE-8D47-BA6E26FF8013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5EB0CD7-C9A6-4E7F-BD72-4A1AACFCAB35}" type="pres">
      <dgm:prSet presAssocID="{BFEE6491-4C74-4FDE-8D47-BA6E26FF8013}" presName="rootConnector" presStyleLbl="node3" presStyleIdx="2" presStyleCnt="4"/>
      <dgm:spPr/>
      <dgm:t>
        <a:bodyPr/>
        <a:lstStyle/>
        <a:p>
          <a:endParaRPr lang="en-GB"/>
        </a:p>
      </dgm:t>
    </dgm:pt>
    <dgm:pt modelId="{579D2E50-271B-413B-9D7F-54D83E8A9318}" type="pres">
      <dgm:prSet presAssocID="{BFEE6491-4C74-4FDE-8D47-BA6E26FF8013}" presName="hierChild4" presStyleCnt="0"/>
      <dgm:spPr/>
    </dgm:pt>
    <dgm:pt modelId="{677E4A6E-DFE9-4B97-A2F3-0B5BC01064BF}" type="pres">
      <dgm:prSet presAssocID="{BFEE6491-4C74-4FDE-8D47-BA6E26FF8013}" presName="hierChild5" presStyleCnt="0"/>
      <dgm:spPr/>
    </dgm:pt>
    <dgm:pt modelId="{BB1A1EA4-4F41-4D2F-BD65-A5EAAEC646A1}" type="pres">
      <dgm:prSet presAssocID="{676143E2-0FCE-40D5-AB81-609892570658}" presName="hierChild5" presStyleCnt="0"/>
      <dgm:spPr/>
    </dgm:pt>
    <dgm:pt modelId="{9B9F752E-663F-4FA5-AE89-2E335BFD3CE6}" type="pres">
      <dgm:prSet presAssocID="{473CF921-321E-446B-90B3-3A02E3FD0CD3}" presName="Name37" presStyleLbl="parChTrans1D2" presStyleIdx="1" presStyleCnt="5"/>
      <dgm:spPr/>
      <dgm:t>
        <a:bodyPr/>
        <a:lstStyle/>
        <a:p>
          <a:endParaRPr lang="en-GB"/>
        </a:p>
      </dgm:t>
    </dgm:pt>
    <dgm:pt modelId="{63934BA1-91D6-4B94-B8C6-C70DB3BF745B}" type="pres">
      <dgm:prSet presAssocID="{CF5D93E2-B71E-4733-9A12-E9251DD79816}" presName="hierRoot2" presStyleCnt="0">
        <dgm:presLayoutVars>
          <dgm:hierBranch val="init"/>
        </dgm:presLayoutVars>
      </dgm:prSet>
      <dgm:spPr/>
    </dgm:pt>
    <dgm:pt modelId="{9302B34B-0DE5-4C35-9719-A146B3FEA801}" type="pres">
      <dgm:prSet presAssocID="{CF5D93E2-B71E-4733-9A12-E9251DD79816}" presName="rootComposite" presStyleCnt="0"/>
      <dgm:spPr/>
    </dgm:pt>
    <dgm:pt modelId="{93BDF314-DB61-4832-B34E-22EA7BC1CD97}" type="pres">
      <dgm:prSet presAssocID="{CF5D93E2-B71E-4733-9A12-E9251DD79816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F31762-C966-409B-81F3-DA66BC39C6D2}" type="pres">
      <dgm:prSet presAssocID="{CF5D93E2-B71E-4733-9A12-E9251DD79816}" presName="rootConnector" presStyleLbl="node2" presStyleIdx="1" presStyleCnt="5"/>
      <dgm:spPr/>
      <dgm:t>
        <a:bodyPr/>
        <a:lstStyle/>
        <a:p>
          <a:endParaRPr lang="en-GB"/>
        </a:p>
      </dgm:t>
    </dgm:pt>
    <dgm:pt modelId="{00A4389E-16D8-4363-9D72-150F06594EDC}" type="pres">
      <dgm:prSet presAssocID="{CF5D93E2-B71E-4733-9A12-E9251DD79816}" presName="hierChild4" presStyleCnt="0"/>
      <dgm:spPr/>
    </dgm:pt>
    <dgm:pt modelId="{7D764E85-9013-4FD8-8AEB-022B0264BAC9}" type="pres">
      <dgm:prSet presAssocID="{CF5D93E2-B71E-4733-9A12-E9251DD79816}" presName="hierChild5" presStyleCnt="0"/>
      <dgm:spPr/>
    </dgm:pt>
    <dgm:pt modelId="{12AE12A5-A457-45DA-A957-C4C9A72B6037}" type="pres">
      <dgm:prSet presAssocID="{302ED4B1-4B83-40D8-9E40-ACF699B38845}" presName="hierChild3" presStyleCnt="0"/>
      <dgm:spPr/>
    </dgm:pt>
    <dgm:pt modelId="{7B49314E-8BD9-4691-A5CA-A54626F08B4F}" type="pres">
      <dgm:prSet presAssocID="{AAEE7347-68BE-4D0C-9CD6-1978488BF6EB}" presName="hierRoot1" presStyleCnt="0">
        <dgm:presLayoutVars>
          <dgm:hierBranch val="init"/>
        </dgm:presLayoutVars>
      </dgm:prSet>
      <dgm:spPr/>
    </dgm:pt>
    <dgm:pt modelId="{9DB319C6-739A-4CCF-8D2A-DEEAB8FCB3B4}" type="pres">
      <dgm:prSet presAssocID="{AAEE7347-68BE-4D0C-9CD6-1978488BF6EB}" presName="rootComposite1" presStyleCnt="0"/>
      <dgm:spPr/>
    </dgm:pt>
    <dgm:pt modelId="{1575DE56-6147-42BD-B738-518A423C781F}" type="pres">
      <dgm:prSet presAssocID="{AAEE7347-68BE-4D0C-9CD6-1978488BF6EB}" presName="rootText1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A5ABB5-C5C7-416D-8155-D78FCD5C0E49}" type="pres">
      <dgm:prSet presAssocID="{AAEE7347-68BE-4D0C-9CD6-1978488BF6EB}" presName="rootConnector1" presStyleLbl="node1" presStyleIdx="0" presStyleCnt="0"/>
      <dgm:spPr/>
      <dgm:t>
        <a:bodyPr/>
        <a:lstStyle/>
        <a:p>
          <a:endParaRPr lang="en-GB"/>
        </a:p>
      </dgm:t>
    </dgm:pt>
    <dgm:pt modelId="{65A625ED-EEEA-491F-9AFB-887D18ECC2FA}" type="pres">
      <dgm:prSet presAssocID="{AAEE7347-68BE-4D0C-9CD6-1978488BF6EB}" presName="hierChild2" presStyleCnt="0"/>
      <dgm:spPr/>
    </dgm:pt>
    <dgm:pt modelId="{D9FCF16E-A622-4104-97BC-D8C8F55E23A8}" type="pres">
      <dgm:prSet presAssocID="{DF551BB8-B252-4091-BAE9-D050363930FD}" presName="Name37" presStyleLbl="parChTrans1D2" presStyleIdx="2" presStyleCnt="5"/>
      <dgm:spPr/>
      <dgm:t>
        <a:bodyPr/>
        <a:lstStyle/>
        <a:p>
          <a:endParaRPr lang="en-GB"/>
        </a:p>
      </dgm:t>
    </dgm:pt>
    <dgm:pt modelId="{B800BDDF-E3BD-477A-AB15-30B8D3749504}" type="pres">
      <dgm:prSet presAssocID="{B77EC0A7-6A2E-427A-9222-82941424A352}" presName="hierRoot2" presStyleCnt="0">
        <dgm:presLayoutVars>
          <dgm:hierBranch val="init"/>
        </dgm:presLayoutVars>
      </dgm:prSet>
      <dgm:spPr/>
    </dgm:pt>
    <dgm:pt modelId="{278AE3C0-1844-4F33-867C-4AC396089A14}" type="pres">
      <dgm:prSet presAssocID="{B77EC0A7-6A2E-427A-9222-82941424A352}" presName="rootComposite" presStyleCnt="0"/>
      <dgm:spPr/>
    </dgm:pt>
    <dgm:pt modelId="{3AAADF0A-5BB1-4C43-A768-6B870B6EB345}" type="pres">
      <dgm:prSet presAssocID="{B77EC0A7-6A2E-427A-9222-82941424A35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0AE5440-1ED5-41B6-A51E-7F2777D26AE2}" type="pres">
      <dgm:prSet presAssocID="{B77EC0A7-6A2E-427A-9222-82941424A352}" presName="rootConnector" presStyleLbl="node2" presStyleIdx="2" presStyleCnt="5"/>
      <dgm:spPr/>
      <dgm:t>
        <a:bodyPr/>
        <a:lstStyle/>
        <a:p>
          <a:endParaRPr lang="en-GB"/>
        </a:p>
      </dgm:t>
    </dgm:pt>
    <dgm:pt modelId="{35BE30B7-E82A-434D-9B0C-67950F79AD0E}" type="pres">
      <dgm:prSet presAssocID="{B77EC0A7-6A2E-427A-9222-82941424A352}" presName="hierChild4" presStyleCnt="0"/>
      <dgm:spPr/>
    </dgm:pt>
    <dgm:pt modelId="{83D4BD35-C56D-4B97-9854-69504FB12369}" type="pres">
      <dgm:prSet presAssocID="{0ACE78D2-BF2F-4E86-912E-0A46AB908731}" presName="Name37" presStyleLbl="parChTrans1D3" presStyleIdx="3" presStyleCnt="4"/>
      <dgm:spPr/>
      <dgm:t>
        <a:bodyPr/>
        <a:lstStyle/>
        <a:p>
          <a:endParaRPr lang="en-GB"/>
        </a:p>
      </dgm:t>
    </dgm:pt>
    <dgm:pt modelId="{61850E32-28B4-43CB-B2BE-0E690EEEEA7C}" type="pres">
      <dgm:prSet presAssocID="{D66DDE3F-B003-4038-AA1F-7478DFDDCCE4}" presName="hierRoot2" presStyleCnt="0">
        <dgm:presLayoutVars>
          <dgm:hierBranch val="init"/>
        </dgm:presLayoutVars>
      </dgm:prSet>
      <dgm:spPr/>
    </dgm:pt>
    <dgm:pt modelId="{B4358714-FA31-4E92-80DA-D32E2F7BF97A}" type="pres">
      <dgm:prSet presAssocID="{D66DDE3F-B003-4038-AA1F-7478DFDDCCE4}" presName="rootComposite" presStyleCnt="0"/>
      <dgm:spPr/>
    </dgm:pt>
    <dgm:pt modelId="{E94E2916-9BE8-4D36-A230-B09A366CC808}" type="pres">
      <dgm:prSet presAssocID="{D66DDE3F-B003-4038-AA1F-7478DFDDCCE4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671949-A3B8-4841-9E86-0FC0008FCEB8}" type="pres">
      <dgm:prSet presAssocID="{D66DDE3F-B003-4038-AA1F-7478DFDDCCE4}" presName="rootConnector" presStyleLbl="node3" presStyleIdx="3" presStyleCnt="4"/>
      <dgm:spPr/>
      <dgm:t>
        <a:bodyPr/>
        <a:lstStyle/>
        <a:p>
          <a:endParaRPr lang="en-GB"/>
        </a:p>
      </dgm:t>
    </dgm:pt>
    <dgm:pt modelId="{D3A06A95-0125-47F3-B081-F160081308DC}" type="pres">
      <dgm:prSet presAssocID="{D66DDE3F-B003-4038-AA1F-7478DFDDCCE4}" presName="hierChild4" presStyleCnt="0"/>
      <dgm:spPr/>
    </dgm:pt>
    <dgm:pt modelId="{F60957A9-ADAE-4802-9954-49E3962711F3}" type="pres">
      <dgm:prSet presAssocID="{D66DDE3F-B003-4038-AA1F-7478DFDDCCE4}" presName="hierChild5" presStyleCnt="0"/>
      <dgm:spPr/>
    </dgm:pt>
    <dgm:pt modelId="{B295426C-58FF-491F-891B-846B194E4CF6}" type="pres">
      <dgm:prSet presAssocID="{B77EC0A7-6A2E-427A-9222-82941424A352}" presName="hierChild5" presStyleCnt="0"/>
      <dgm:spPr/>
    </dgm:pt>
    <dgm:pt modelId="{BC0FB288-F808-4182-87DB-71E94C5ADA10}" type="pres">
      <dgm:prSet presAssocID="{AA90794F-E832-4FE2-8000-460102067841}" presName="Name37" presStyleLbl="parChTrans1D2" presStyleIdx="3" presStyleCnt="5"/>
      <dgm:spPr/>
      <dgm:t>
        <a:bodyPr/>
        <a:lstStyle/>
        <a:p>
          <a:endParaRPr lang="en-GB"/>
        </a:p>
      </dgm:t>
    </dgm:pt>
    <dgm:pt modelId="{07DD2763-F4BD-4277-9D57-D9C6C4BCDBA1}" type="pres">
      <dgm:prSet presAssocID="{F20EE452-FC5C-4B94-8BFB-14D8BF4E8D1B}" presName="hierRoot2" presStyleCnt="0">
        <dgm:presLayoutVars>
          <dgm:hierBranch val="init"/>
        </dgm:presLayoutVars>
      </dgm:prSet>
      <dgm:spPr/>
    </dgm:pt>
    <dgm:pt modelId="{50C72DC6-CA01-415B-A987-E7869428275C}" type="pres">
      <dgm:prSet presAssocID="{F20EE452-FC5C-4B94-8BFB-14D8BF4E8D1B}" presName="rootComposite" presStyleCnt="0"/>
      <dgm:spPr/>
    </dgm:pt>
    <dgm:pt modelId="{21486AB1-B9BA-4719-9783-6A02A2017BBF}" type="pres">
      <dgm:prSet presAssocID="{F20EE452-FC5C-4B94-8BFB-14D8BF4E8D1B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77EBE1-DC84-4731-8348-3D3DF2782076}" type="pres">
      <dgm:prSet presAssocID="{F20EE452-FC5C-4B94-8BFB-14D8BF4E8D1B}" presName="rootConnector" presStyleLbl="node2" presStyleIdx="3" presStyleCnt="5"/>
      <dgm:spPr/>
      <dgm:t>
        <a:bodyPr/>
        <a:lstStyle/>
        <a:p>
          <a:endParaRPr lang="en-GB"/>
        </a:p>
      </dgm:t>
    </dgm:pt>
    <dgm:pt modelId="{815CA702-9FA4-4CA6-AC1D-BA436FD663E1}" type="pres">
      <dgm:prSet presAssocID="{F20EE452-FC5C-4B94-8BFB-14D8BF4E8D1B}" presName="hierChild4" presStyleCnt="0"/>
      <dgm:spPr/>
    </dgm:pt>
    <dgm:pt modelId="{D1FBC8A9-C13A-4DC6-8D30-30B6CF0F5656}" type="pres">
      <dgm:prSet presAssocID="{F20EE452-FC5C-4B94-8BFB-14D8BF4E8D1B}" presName="hierChild5" presStyleCnt="0"/>
      <dgm:spPr/>
    </dgm:pt>
    <dgm:pt modelId="{19D85384-96B5-4022-A761-1ED92DC97B54}" type="pres">
      <dgm:prSet presAssocID="{AAEE7347-68BE-4D0C-9CD6-1978488BF6EB}" presName="hierChild3" presStyleCnt="0"/>
      <dgm:spPr/>
    </dgm:pt>
    <dgm:pt modelId="{EDEC0870-8F5C-4A9E-BC78-804283AB9BAE}" type="pres">
      <dgm:prSet presAssocID="{C3421EAF-6F71-4674-9763-2E07F1F1031B}" presName="hierRoot1" presStyleCnt="0">
        <dgm:presLayoutVars>
          <dgm:hierBranch val="init"/>
        </dgm:presLayoutVars>
      </dgm:prSet>
      <dgm:spPr/>
    </dgm:pt>
    <dgm:pt modelId="{47660413-CB7B-47C6-B491-6D7538CFC919}" type="pres">
      <dgm:prSet presAssocID="{C3421EAF-6F71-4674-9763-2E07F1F1031B}" presName="rootComposite1" presStyleCnt="0"/>
      <dgm:spPr/>
    </dgm:pt>
    <dgm:pt modelId="{D8B1758C-3E19-4D2A-AE3F-D5508BAD7C04}" type="pres">
      <dgm:prSet presAssocID="{C3421EAF-6F71-4674-9763-2E07F1F1031B}" presName="rootText1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95BFB4-09F5-4881-9EAC-08392E984392}" type="pres">
      <dgm:prSet presAssocID="{C3421EAF-6F71-4674-9763-2E07F1F1031B}" presName="rootConnector1" presStyleLbl="node1" presStyleIdx="0" presStyleCnt="0"/>
      <dgm:spPr/>
      <dgm:t>
        <a:bodyPr/>
        <a:lstStyle/>
        <a:p>
          <a:endParaRPr lang="en-GB"/>
        </a:p>
      </dgm:t>
    </dgm:pt>
    <dgm:pt modelId="{FE9FA16F-B946-4FAB-9DD3-792F5968A794}" type="pres">
      <dgm:prSet presAssocID="{C3421EAF-6F71-4674-9763-2E07F1F1031B}" presName="hierChild2" presStyleCnt="0"/>
      <dgm:spPr/>
    </dgm:pt>
    <dgm:pt modelId="{661F5DB0-0756-431C-BE9B-CD767CCCAE6E}" type="pres">
      <dgm:prSet presAssocID="{8DAFD8E8-0EFE-4833-893B-B586E5982EE2}" presName="Name37" presStyleLbl="parChTrans1D2" presStyleIdx="4" presStyleCnt="5"/>
      <dgm:spPr/>
      <dgm:t>
        <a:bodyPr/>
        <a:lstStyle/>
        <a:p>
          <a:endParaRPr lang="en-GB"/>
        </a:p>
      </dgm:t>
    </dgm:pt>
    <dgm:pt modelId="{1D71242B-485E-439B-AFFF-19E70108A9DC}" type="pres">
      <dgm:prSet presAssocID="{74FAEF69-07C0-4352-BA35-31E16707BEE8}" presName="hierRoot2" presStyleCnt="0">
        <dgm:presLayoutVars>
          <dgm:hierBranch val="init"/>
        </dgm:presLayoutVars>
      </dgm:prSet>
      <dgm:spPr/>
    </dgm:pt>
    <dgm:pt modelId="{E443DF85-BEE0-4E19-B54C-5B2D07F0F28B}" type="pres">
      <dgm:prSet presAssocID="{74FAEF69-07C0-4352-BA35-31E16707BEE8}" presName="rootComposite" presStyleCnt="0"/>
      <dgm:spPr/>
    </dgm:pt>
    <dgm:pt modelId="{431AF18B-D175-4027-9979-70D2EC55074D}" type="pres">
      <dgm:prSet presAssocID="{74FAEF69-07C0-4352-BA35-31E16707BEE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D9CEB22-7C0E-49E6-AED0-F4472D341179}" type="pres">
      <dgm:prSet presAssocID="{74FAEF69-07C0-4352-BA35-31E16707BEE8}" presName="rootConnector" presStyleLbl="node2" presStyleIdx="4" presStyleCnt="5"/>
      <dgm:spPr/>
      <dgm:t>
        <a:bodyPr/>
        <a:lstStyle/>
        <a:p>
          <a:endParaRPr lang="en-GB"/>
        </a:p>
      </dgm:t>
    </dgm:pt>
    <dgm:pt modelId="{94600FD7-627D-4ACD-82B8-7815BBC85F74}" type="pres">
      <dgm:prSet presAssocID="{74FAEF69-07C0-4352-BA35-31E16707BEE8}" presName="hierChild4" presStyleCnt="0"/>
      <dgm:spPr/>
    </dgm:pt>
    <dgm:pt modelId="{4808EDC9-C058-46F3-ADFE-9F076A25F6F3}" type="pres">
      <dgm:prSet presAssocID="{74FAEF69-07C0-4352-BA35-31E16707BEE8}" presName="hierChild5" presStyleCnt="0"/>
      <dgm:spPr/>
    </dgm:pt>
    <dgm:pt modelId="{2ABEFF71-32DB-40A8-A212-B51D511FE014}" type="pres">
      <dgm:prSet presAssocID="{C3421EAF-6F71-4674-9763-2E07F1F1031B}" presName="hierChild3" presStyleCnt="0"/>
      <dgm:spPr/>
    </dgm:pt>
    <dgm:pt modelId="{F1A38A21-30DB-47D8-93BB-A1B9EFFF7822}" type="pres">
      <dgm:prSet presAssocID="{F370EDFE-7B25-4968-BAD6-1209AE768617}" presName="hierRoot1" presStyleCnt="0">
        <dgm:presLayoutVars>
          <dgm:hierBranch val="init"/>
        </dgm:presLayoutVars>
      </dgm:prSet>
      <dgm:spPr/>
    </dgm:pt>
    <dgm:pt modelId="{B737B8C1-1839-4CA6-9252-359BDFF4B6AD}" type="pres">
      <dgm:prSet presAssocID="{F370EDFE-7B25-4968-BAD6-1209AE768617}" presName="rootComposite1" presStyleCnt="0"/>
      <dgm:spPr/>
    </dgm:pt>
    <dgm:pt modelId="{41418E6C-1B11-4554-9C0F-E1CCD752025B}" type="pres">
      <dgm:prSet presAssocID="{F370EDFE-7B25-4968-BAD6-1209AE768617}" presName="rootText1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0707DFF-22B5-4869-9DF0-68B728526385}" type="pres">
      <dgm:prSet presAssocID="{F370EDFE-7B25-4968-BAD6-1209AE768617}" presName="rootConnector1" presStyleLbl="node1" presStyleIdx="0" presStyleCnt="0"/>
      <dgm:spPr/>
      <dgm:t>
        <a:bodyPr/>
        <a:lstStyle/>
        <a:p>
          <a:endParaRPr lang="en-GB"/>
        </a:p>
      </dgm:t>
    </dgm:pt>
    <dgm:pt modelId="{C2EF2D78-82DA-4555-AB76-6F89B3FB33BA}" type="pres">
      <dgm:prSet presAssocID="{F370EDFE-7B25-4968-BAD6-1209AE768617}" presName="hierChild2" presStyleCnt="0"/>
      <dgm:spPr/>
    </dgm:pt>
    <dgm:pt modelId="{17C0DDA1-E74C-42EE-9667-223FCB766C47}" type="pres">
      <dgm:prSet presAssocID="{F370EDFE-7B25-4968-BAD6-1209AE768617}" presName="hierChild3" presStyleCnt="0"/>
      <dgm:spPr/>
    </dgm:pt>
  </dgm:ptLst>
  <dgm:cxnLst>
    <dgm:cxn modelId="{50E274B2-1DF5-4C02-AA96-F609E27D2C3C}" type="presOf" srcId="{D66DDE3F-B003-4038-AA1F-7478DFDDCCE4}" destId="{BF671949-A3B8-4841-9E86-0FC0008FCEB8}" srcOrd="1" destOrd="0" presId="urn:microsoft.com/office/officeart/2005/8/layout/orgChart1"/>
    <dgm:cxn modelId="{914A1C9B-A8C8-4C92-8771-C1D40F73D7D4}" type="presOf" srcId="{97FEC383-1C1D-4242-8BAC-01EC60512227}" destId="{7AEAFE7A-F11C-45C8-A720-9C73E5C2458D}" srcOrd="1" destOrd="0" presId="urn:microsoft.com/office/officeart/2005/8/layout/orgChart1"/>
    <dgm:cxn modelId="{3422BCF8-878B-4799-9C92-E4A77D02A92B}" type="presOf" srcId="{6B49377C-F3A3-4B00-BA10-2F094B1A2D7C}" destId="{C6C82E0C-41FF-43C1-B702-677D33858D83}" srcOrd="0" destOrd="0" presId="urn:microsoft.com/office/officeart/2005/8/layout/orgChart1"/>
    <dgm:cxn modelId="{A825965A-54F6-4A8F-82A3-8125DE47EB37}" type="presOf" srcId="{302ED4B1-4B83-40D8-9E40-ACF699B38845}" destId="{5BB87497-213F-4211-9115-33A83F78D2F8}" srcOrd="0" destOrd="0" presId="urn:microsoft.com/office/officeart/2005/8/layout/orgChart1"/>
    <dgm:cxn modelId="{32BFBA33-CA2C-457C-B3F4-0D473CFB4D76}" type="presOf" srcId="{961C38B0-EC60-4C1C-8501-CE4F2A0E230B}" destId="{775533C9-16D0-419F-92A0-9C54767AA043}" srcOrd="0" destOrd="0" presId="urn:microsoft.com/office/officeart/2005/8/layout/orgChart1"/>
    <dgm:cxn modelId="{6BFE1D6E-86E8-4F70-8888-B3BB055C18A8}" srcId="{F3676126-EABC-4396-B377-76E9E39A3B5A}" destId="{302ED4B1-4B83-40D8-9E40-ACF699B38845}" srcOrd="0" destOrd="0" parTransId="{66E0B852-916E-4EF9-8DE4-9D40F179B8D8}" sibTransId="{FB0CEC96-476B-4C06-AA3D-E62907292E20}"/>
    <dgm:cxn modelId="{A7B97C05-6FFE-4ED3-A0A0-9EE4AEB39205}" type="presOf" srcId="{676143E2-0FCE-40D5-AB81-609892570658}" destId="{810A10E5-EE06-45BD-AB94-113F3D5AA6AD}" srcOrd="1" destOrd="0" presId="urn:microsoft.com/office/officeart/2005/8/layout/orgChart1"/>
    <dgm:cxn modelId="{79FD1121-C42B-4829-BDB7-E959E926DC0E}" srcId="{B77EC0A7-6A2E-427A-9222-82941424A352}" destId="{D66DDE3F-B003-4038-AA1F-7478DFDDCCE4}" srcOrd="0" destOrd="0" parTransId="{0ACE78D2-BF2F-4E86-912E-0A46AB908731}" sibTransId="{9EFD27D4-D41D-4D2C-A355-27AD9BFF64C3}"/>
    <dgm:cxn modelId="{B19E4BAB-502E-4EA4-8DBE-D8EAFAEBC5A4}" srcId="{6B49377C-F3A3-4B00-BA10-2F094B1A2D7C}" destId="{BC10FAD1-B404-4569-A4E8-465D1E9B6525}" srcOrd="2" destOrd="0" parTransId="{961C38B0-EC60-4C1C-8501-CE4F2A0E230B}" sibTransId="{643F518F-5A74-4C24-ADD6-E0B464762B51}"/>
    <dgm:cxn modelId="{E9617555-FC0A-4924-A737-799D557E739D}" type="presOf" srcId="{B77EC0A7-6A2E-427A-9222-82941424A352}" destId="{50AE5440-1ED5-41B6-A51E-7F2777D26AE2}" srcOrd="1" destOrd="0" presId="urn:microsoft.com/office/officeart/2005/8/layout/orgChart1"/>
    <dgm:cxn modelId="{51E5E8D0-C3E1-4F1A-8D6E-CF2B8091CF75}" type="presOf" srcId="{BFEE6491-4C74-4FDE-8D47-BA6E26FF8013}" destId="{F1E8BB8E-9EDA-4A17-87A4-CF92CBE1FFB2}" srcOrd="0" destOrd="0" presId="urn:microsoft.com/office/officeart/2005/8/layout/orgChart1"/>
    <dgm:cxn modelId="{8A4F0003-78D3-4F78-BAAD-195E01E19E91}" srcId="{302ED4B1-4B83-40D8-9E40-ACF699B38845}" destId="{676143E2-0FCE-40D5-AB81-609892570658}" srcOrd="0" destOrd="0" parTransId="{789F8AB2-B943-435C-B0B9-C804F84CF265}" sibTransId="{9FB55A31-75C1-4821-93CF-6D00FEAC093B}"/>
    <dgm:cxn modelId="{47582D6A-A93F-4C2F-9F05-149A2B44B840}" srcId="{676143E2-0FCE-40D5-AB81-609892570658}" destId="{BFEE6491-4C74-4FDE-8D47-BA6E26FF8013}" srcOrd="2" destOrd="0" parTransId="{23FA4BB7-EAF9-491B-B611-2B9EB0E79350}" sibTransId="{1A7CA05F-433B-44B5-A235-FF07C4BEAD49}"/>
    <dgm:cxn modelId="{5DDA6B3B-D0C4-47BC-B857-FE312DAB3F1C}" type="presOf" srcId="{CE9646DC-3DA7-419E-AB62-3A1B46CC3DFF}" destId="{2569BB28-1DC9-4429-AA94-D79DF133070B}" srcOrd="0" destOrd="0" presId="urn:microsoft.com/office/officeart/2005/8/layout/orgChart1"/>
    <dgm:cxn modelId="{EA18D000-A148-4F08-A935-4F0AA87184F4}" srcId="{676143E2-0FCE-40D5-AB81-609892570658}" destId="{7D08C767-59BF-47F8-9E1A-37223B08E951}" srcOrd="1" destOrd="0" parTransId="{0D008CBD-014A-4CB4-AB18-51A2420F0D89}" sibTransId="{A10E1B75-D7B5-461D-B0A9-8C6E390BA57B}"/>
    <dgm:cxn modelId="{2A4689BD-8B40-4632-BEDD-047A5ECB7CBA}" type="presOf" srcId="{B63D3D3D-3AF9-4346-B2C4-C0853C39D462}" destId="{1D8347B2-E61A-4333-8B48-252F95065AF9}" srcOrd="1" destOrd="0" presId="urn:microsoft.com/office/officeart/2005/8/layout/orgChart1"/>
    <dgm:cxn modelId="{23CAA1C6-508E-421E-9B48-FA69B0C9F7EB}" srcId="{7D08C767-59BF-47F8-9E1A-37223B08E951}" destId="{B63D3D3D-3AF9-4346-B2C4-C0853C39D462}" srcOrd="1" destOrd="0" parTransId="{B6F2BBC2-D695-4244-A341-E9E55312A630}" sibTransId="{6E17539D-9128-439D-ABA3-B9424B2235BF}"/>
    <dgm:cxn modelId="{327E09BE-534E-4C4A-B750-FB85AA0BEF1D}" type="presOf" srcId="{F370EDFE-7B25-4968-BAD6-1209AE768617}" destId="{60707DFF-22B5-4869-9DF0-68B728526385}" srcOrd="1" destOrd="0" presId="urn:microsoft.com/office/officeart/2005/8/layout/orgChart1"/>
    <dgm:cxn modelId="{7D4C5A58-30DB-45FD-B135-E0F5C131F0B7}" type="presOf" srcId="{7099FB48-F9F0-4DB9-973C-876F945B0A63}" destId="{DEEB2D3A-1878-4B02-8B2A-5B580416CA71}" srcOrd="0" destOrd="0" presId="urn:microsoft.com/office/officeart/2005/8/layout/orgChart1"/>
    <dgm:cxn modelId="{A2BEA406-D97D-4E7B-9CA6-33A63184D457}" srcId="{6B49377C-F3A3-4B00-BA10-2F094B1A2D7C}" destId="{97FEC383-1C1D-4242-8BAC-01EC60512227}" srcOrd="1" destOrd="0" parTransId="{CE9646DC-3DA7-419E-AB62-3A1B46CC3DFF}" sibTransId="{9B43FBE7-D13C-4A04-BA1A-09EF89B413B5}"/>
    <dgm:cxn modelId="{DF7319DD-1C78-4F3B-BBA5-5F69775229E4}" type="presOf" srcId="{DF551BB8-B252-4091-BAE9-D050363930FD}" destId="{D9FCF16E-A622-4104-97BC-D8C8F55E23A8}" srcOrd="0" destOrd="0" presId="urn:microsoft.com/office/officeart/2005/8/layout/orgChart1"/>
    <dgm:cxn modelId="{7A8C7300-22CD-42BE-AA17-064F5DF1D440}" srcId="{7D08C767-59BF-47F8-9E1A-37223B08E951}" destId="{08CD7DB8-7F6E-4D37-8760-B261C3C502AA}" srcOrd="0" destOrd="0" parTransId="{7099FB48-F9F0-4DB9-973C-876F945B0A63}" sibTransId="{4D033837-1735-4E81-80C1-C8C0F2DBACD0}"/>
    <dgm:cxn modelId="{19DF57C5-9C53-4966-87D4-D3D0E0D4125B}" type="presOf" srcId="{74FAEF69-07C0-4352-BA35-31E16707BEE8}" destId="{8D9CEB22-7C0E-49E6-AED0-F4472D341179}" srcOrd="1" destOrd="0" presId="urn:microsoft.com/office/officeart/2005/8/layout/orgChart1"/>
    <dgm:cxn modelId="{C1D718E1-5756-41B4-A174-0A6D704370EF}" type="presOf" srcId="{302ED4B1-4B83-40D8-9E40-ACF699B38845}" destId="{4DD8B94B-1D5B-484B-8BE1-D58617B2FEC9}" srcOrd="1" destOrd="0" presId="urn:microsoft.com/office/officeart/2005/8/layout/orgChart1"/>
    <dgm:cxn modelId="{781A4D7B-46C2-41B4-9B91-36CB65CB5F10}" srcId="{7D08C767-59BF-47F8-9E1A-37223B08E951}" destId="{FB62CD7D-1D26-4D0C-ACB8-2780FF75063D}" srcOrd="2" destOrd="0" parTransId="{9F310821-DE7B-4EE7-93D7-F1E80964403D}" sibTransId="{DE8FC653-1BF2-4BE8-9038-D2DEB1845E9E}"/>
    <dgm:cxn modelId="{0FA74418-C7AA-4F09-8CEB-515BEC3DD19C}" type="presOf" srcId="{8DAFD8E8-0EFE-4833-893B-B586E5982EE2}" destId="{661F5DB0-0756-431C-BE9B-CD767CCCAE6E}" srcOrd="0" destOrd="0" presId="urn:microsoft.com/office/officeart/2005/8/layout/orgChart1"/>
    <dgm:cxn modelId="{B93FDB66-ED51-4727-9D29-02BE2B7D2E52}" srcId="{AAEE7347-68BE-4D0C-9CD6-1978488BF6EB}" destId="{B77EC0A7-6A2E-427A-9222-82941424A352}" srcOrd="0" destOrd="0" parTransId="{DF551BB8-B252-4091-BAE9-D050363930FD}" sibTransId="{BE89C9DA-CB9E-49FA-8881-F56936B156F6}"/>
    <dgm:cxn modelId="{846B55C5-4F72-4420-8470-6DB8FC6BD413}" type="presOf" srcId="{6B49377C-F3A3-4B00-BA10-2F094B1A2D7C}" destId="{4FA03ED7-D906-411C-B0A9-EC03DEDC6FDC}" srcOrd="1" destOrd="0" presId="urn:microsoft.com/office/officeart/2005/8/layout/orgChart1"/>
    <dgm:cxn modelId="{ADC2A6C2-BEE8-4567-9FCD-32752D074351}" srcId="{C3421EAF-6F71-4674-9763-2E07F1F1031B}" destId="{74FAEF69-07C0-4352-BA35-31E16707BEE8}" srcOrd="0" destOrd="0" parTransId="{8DAFD8E8-0EFE-4833-893B-B586E5982EE2}" sibTransId="{A70A2FA9-4851-4519-8262-2DBBA357D985}"/>
    <dgm:cxn modelId="{E8742082-ADE2-42A6-A59B-36D0076E5C88}" type="presOf" srcId="{C3421EAF-6F71-4674-9763-2E07F1F1031B}" destId="{D8B1758C-3E19-4D2A-AE3F-D5508BAD7C04}" srcOrd="0" destOrd="0" presId="urn:microsoft.com/office/officeart/2005/8/layout/orgChart1"/>
    <dgm:cxn modelId="{E37C576B-5D29-4EA3-AA2F-BED9AF729F2A}" type="presOf" srcId="{BC10FAD1-B404-4569-A4E8-465D1E9B6525}" destId="{B64BDC91-3240-4D51-B261-7D74D5E9E671}" srcOrd="1" destOrd="0" presId="urn:microsoft.com/office/officeart/2005/8/layout/orgChart1"/>
    <dgm:cxn modelId="{427B4D01-0788-4952-8614-65769D495A55}" type="presOf" srcId="{C3421EAF-6F71-4674-9763-2E07F1F1031B}" destId="{8995BFB4-09F5-4881-9EAC-08392E984392}" srcOrd="1" destOrd="0" presId="urn:microsoft.com/office/officeart/2005/8/layout/orgChart1"/>
    <dgm:cxn modelId="{38D607A2-794F-4E5C-8702-7FDD0A84CA46}" type="presOf" srcId="{BC10FAD1-B404-4569-A4E8-465D1E9B6525}" destId="{A183825C-9A45-4751-8332-8E6FE73E4683}" srcOrd="0" destOrd="0" presId="urn:microsoft.com/office/officeart/2005/8/layout/orgChart1"/>
    <dgm:cxn modelId="{7A2FCAB9-44C4-48C0-8825-89E350314924}" type="presOf" srcId="{AA90794F-E832-4FE2-8000-460102067841}" destId="{BC0FB288-F808-4182-87DB-71E94C5ADA10}" srcOrd="0" destOrd="0" presId="urn:microsoft.com/office/officeart/2005/8/layout/orgChart1"/>
    <dgm:cxn modelId="{FC45720C-CE60-4FB5-9524-4D753785FD74}" type="presOf" srcId="{61746001-E003-4F7C-AC2B-C74BAB032BD6}" destId="{5DEEDDB7-9546-49AF-B043-C88C8324FB6B}" srcOrd="1" destOrd="0" presId="urn:microsoft.com/office/officeart/2005/8/layout/orgChart1"/>
    <dgm:cxn modelId="{6AE7899D-440E-4064-BB6B-7E8E9B032DED}" type="presOf" srcId="{F20EE452-FC5C-4B94-8BFB-14D8BF4E8D1B}" destId="{CF77EBE1-DC84-4731-8348-3D3DF2782076}" srcOrd="1" destOrd="0" presId="urn:microsoft.com/office/officeart/2005/8/layout/orgChart1"/>
    <dgm:cxn modelId="{8F010B91-3C90-4498-92E6-AE6B3E0C2515}" type="presOf" srcId="{B63D3D3D-3AF9-4346-B2C4-C0853C39D462}" destId="{C8E58226-1451-4501-96E1-4F155602F8A6}" srcOrd="0" destOrd="0" presId="urn:microsoft.com/office/officeart/2005/8/layout/orgChart1"/>
    <dgm:cxn modelId="{DCE6D5C6-34DE-4362-B823-251D9B57CE6D}" type="presOf" srcId="{BFEE6491-4C74-4FDE-8D47-BA6E26FF8013}" destId="{B5EB0CD7-C9A6-4E7F-BD72-4A1AACFCAB35}" srcOrd="1" destOrd="0" presId="urn:microsoft.com/office/officeart/2005/8/layout/orgChart1"/>
    <dgm:cxn modelId="{A4F44C6C-DC5A-479A-869A-5CE5BA648B7F}" srcId="{302ED4B1-4B83-40D8-9E40-ACF699B38845}" destId="{CF5D93E2-B71E-4733-9A12-E9251DD79816}" srcOrd="1" destOrd="0" parTransId="{473CF921-321E-446B-90B3-3A02E3FD0CD3}" sibTransId="{776E7F93-EBA8-4CFA-AF0C-3D18FAECF878}"/>
    <dgm:cxn modelId="{47839704-9A02-4D88-9E91-AAA757438B32}" type="presOf" srcId="{23FA4BB7-EAF9-491B-B611-2B9EB0E79350}" destId="{AADFAAF8-DE70-4BF5-89E8-33EDE0FDDFE0}" srcOrd="0" destOrd="0" presId="urn:microsoft.com/office/officeart/2005/8/layout/orgChart1"/>
    <dgm:cxn modelId="{A4FC4B80-FFF9-48D8-A49E-021A79173030}" type="presOf" srcId="{0D008CBD-014A-4CB4-AB18-51A2420F0D89}" destId="{F6B2BD07-9D19-48C5-A7CD-63C18CAB9F34}" srcOrd="0" destOrd="0" presId="urn:microsoft.com/office/officeart/2005/8/layout/orgChart1"/>
    <dgm:cxn modelId="{1075359D-7483-4C5A-A118-5FAE7FF9F2B2}" type="presOf" srcId="{74FAEF69-07C0-4352-BA35-31E16707BEE8}" destId="{431AF18B-D175-4027-9979-70D2EC55074D}" srcOrd="0" destOrd="0" presId="urn:microsoft.com/office/officeart/2005/8/layout/orgChart1"/>
    <dgm:cxn modelId="{77D3DBE8-08FE-425C-94A3-9BAB89DBBF7E}" srcId="{F3676126-EABC-4396-B377-76E9E39A3B5A}" destId="{F370EDFE-7B25-4968-BAD6-1209AE768617}" srcOrd="3" destOrd="0" parTransId="{777A8DB4-F0C5-446E-9C59-2A93A63B70A7}" sibTransId="{60EA984D-819A-49EC-A6BF-507A82CA390C}"/>
    <dgm:cxn modelId="{048E4562-3DBE-45AD-AADE-FEBF714A5D8F}" type="presOf" srcId="{B77EC0A7-6A2E-427A-9222-82941424A352}" destId="{3AAADF0A-5BB1-4C43-A768-6B870B6EB345}" srcOrd="0" destOrd="0" presId="urn:microsoft.com/office/officeart/2005/8/layout/orgChart1"/>
    <dgm:cxn modelId="{D7BCDC49-73EC-444C-AE3B-19E3444F2CB3}" type="presOf" srcId="{D9D00740-4631-4827-9E17-6EE8F133D956}" destId="{975B1C51-A956-4985-B9E4-48FD892C796E}" srcOrd="0" destOrd="0" presId="urn:microsoft.com/office/officeart/2005/8/layout/orgChart1"/>
    <dgm:cxn modelId="{BA132EBC-FF68-4A0B-AA93-5EF4C9F22394}" type="presOf" srcId="{9F310821-DE7B-4EE7-93D7-F1E80964403D}" destId="{F588A88F-CCD7-4248-9F50-36A43826DD37}" srcOrd="0" destOrd="0" presId="urn:microsoft.com/office/officeart/2005/8/layout/orgChart1"/>
    <dgm:cxn modelId="{33215960-2815-4D6A-89EF-EA1528978308}" type="presOf" srcId="{7D08C767-59BF-47F8-9E1A-37223B08E951}" destId="{388A9F8F-EB7F-4E4A-81E8-EE4838DF5A9F}" srcOrd="0" destOrd="0" presId="urn:microsoft.com/office/officeart/2005/8/layout/orgChart1"/>
    <dgm:cxn modelId="{2FDD353C-F9B1-44B6-AE6C-8DD95E958AFD}" type="presOf" srcId="{AAEE7347-68BE-4D0C-9CD6-1978488BF6EB}" destId="{1575DE56-6147-42BD-B738-518A423C781F}" srcOrd="0" destOrd="0" presId="urn:microsoft.com/office/officeart/2005/8/layout/orgChart1"/>
    <dgm:cxn modelId="{E61874FC-7560-4F98-8BE4-136C8442168F}" type="presOf" srcId="{F3676126-EABC-4396-B377-76E9E39A3B5A}" destId="{E81364A4-384D-463A-B139-DF7F39A6C979}" srcOrd="0" destOrd="0" presId="urn:microsoft.com/office/officeart/2005/8/layout/orgChart1"/>
    <dgm:cxn modelId="{513EDFA9-E308-49B1-832C-ECF86C04CA4F}" srcId="{F3676126-EABC-4396-B377-76E9E39A3B5A}" destId="{AAEE7347-68BE-4D0C-9CD6-1978488BF6EB}" srcOrd="1" destOrd="0" parTransId="{C1136B15-FB58-4B7F-8B2D-E89A4A97B3BB}" sibTransId="{EDE0B624-F24F-4460-BD13-1047601E09C6}"/>
    <dgm:cxn modelId="{0123017B-1FB6-469B-B305-98433CC585B9}" type="presOf" srcId="{473CF921-321E-446B-90B3-3A02E3FD0CD3}" destId="{9B9F752E-663F-4FA5-AE89-2E335BFD3CE6}" srcOrd="0" destOrd="0" presId="urn:microsoft.com/office/officeart/2005/8/layout/orgChart1"/>
    <dgm:cxn modelId="{0886CE61-9C32-4D4E-A010-82D7F9810DBA}" type="presOf" srcId="{A6A039B5-5830-4E24-92C3-8BB7E31ADBEA}" destId="{59D6E9C0-5A4E-4F55-B42E-F8F2C9B78169}" srcOrd="0" destOrd="0" presId="urn:microsoft.com/office/officeart/2005/8/layout/orgChart1"/>
    <dgm:cxn modelId="{E85183B9-E95D-439D-A955-B4F87DD4FC2C}" type="presOf" srcId="{FB62CD7D-1D26-4D0C-ACB8-2780FF75063D}" destId="{081CB99E-2E77-40B3-8E16-5CE670DF95D7}" srcOrd="0" destOrd="0" presId="urn:microsoft.com/office/officeart/2005/8/layout/orgChart1"/>
    <dgm:cxn modelId="{08217B55-2107-4193-B1B6-89E47F6C1B4C}" type="presOf" srcId="{97FEC383-1C1D-4242-8BAC-01EC60512227}" destId="{ED053D9D-1507-4F1B-A70A-8182755221B4}" srcOrd="0" destOrd="0" presId="urn:microsoft.com/office/officeart/2005/8/layout/orgChart1"/>
    <dgm:cxn modelId="{53B07F02-60ED-4228-B9FA-27B2B3F23FC4}" type="presOf" srcId="{789F8AB2-B943-435C-B0B9-C804F84CF265}" destId="{D52E2E2D-8219-4FF3-9E47-3C9B2BB65E0E}" srcOrd="0" destOrd="0" presId="urn:microsoft.com/office/officeart/2005/8/layout/orgChart1"/>
    <dgm:cxn modelId="{0794E0CD-E274-488F-BCC8-8E7078307C99}" type="presOf" srcId="{CF5D93E2-B71E-4733-9A12-E9251DD79816}" destId="{C4F31762-C966-409B-81F3-DA66BC39C6D2}" srcOrd="1" destOrd="0" presId="urn:microsoft.com/office/officeart/2005/8/layout/orgChart1"/>
    <dgm:cxn modelId="{615C3493-BC99-4C2E-96AE-DBD2BB3B2B09}" type="presOf" srcId="{AAEE7347-68BE-4D0C-9CD6-1978488BF6EB}" destId="{47A5ABB5-C5C7-416D-8155-D78FCD5C0E49}" srcOrd="1" destOrd="0" presId="urn:microsoft.com/office/officeart/2005/8/layout/orgChart1"/>
    <dgm:cxn modelId="{A895A818-FBC6-4F9A-877F-F3DF63C3E56D}" type="presOf" srcId="{F20EE452-FC5C-4B94-8BFB-14D8BF4E8D1B}" destId="{21486AB1-B9BA-4719-9783-6A02A2017BBF}" srcOrd="0" destOrd="0" presId="urn:microsoft.com/office/officeart/2005/8/layout/orgChart1"/>
    <dgm:cxn modelId="{5466AB7F-2EE0-4BA8-87CD-B3137A9F875C}" type="presOf" srcId="{676143E2-0FCE-40D5-AB81-609892570658}" destId="{D839700F-1D6B-45B6-A68F-F91C3722DC88}" srcOrd="0" destOrd="0" presId="urn:microsoft.com/office/officeart/2005/8/layout/orgChart1"/>
    <dgm:cxn modelId="{A918C642-1541-4992-B48B-F641BD082505}" type="presOf" srcId="{0ACE78D2-BF2F-4E86-912E-0A46AB908731}" destId="{83D4BD35-C56D-4B97-9854-69504FB12369}" srcOrd="0" destOrd="0" presId="urn:microsoft.com/office/officeart/2005/8/layout/orgChart1"/>
    <dgm:cxn modelId="{F5B20EBF-F290-4B62-843D-8ADE9401CE90}" type="presOf" srcId="{7D08C767-59BF-47F8-9E1A-37223B08E951}" destId="{CF834D90-A834-4FD3-8454-1F61E712608E}" srcOrd="1" destOrd="0" presId="urn:microsoft.com/office/officeart/2005/8/layout/orgChart1"/>
    <dgm:cxn modelId="{98840238-FB96-462F-ABA4-D704800EA1D5}" type="presOf" srcId="{B6F2BBC2-D695-4244-A341-E9E55312A630}" destId="{B600F0BD-1D46-4548-A7C5-53F3E8CE7737}" srcOrd="0" destOrd="0" presId="urn:microsoft.com/office/officeart/2005/8/layout/orgChart1"/>
    <dgm:cxn modelId="{3609438D-3496-4F60-B1FC-53FAD90FBCDA}" srcId="{6B49377C-F3A3-4B00-BA10-2F094B1A2D7C}" destId="{61746001-E003-4F7C-AC2B-C74BAB032BD6}" srcOrd="0" destOrd="0" parTransId="{A6A039B5-5830-4E24-92C3-8BB7E31ADBEA}" sibTransId="{9412F5D1-5793-42ED-A102-CB78ADC58FE0}"/>
    <dgm:cxn modelId="{F98C4D7D-5D82-4D78-9CD7-8B88ED5D0EC0}" srcId="{AAEE7347-68BE-4D0C-9CD6-1978488BF6EB}" destId="{F20EE452-FC5C-4B94-8BFB-14D8BF4E8D1B}" srcOrd="1" destOrd="0" parTransId="{AA90794F-E832-4FE2-8000-460102067841}" sibTransId="{6AF3FF3F-C463-46A5-B95F-586F55469575}"/>
    <dgm:cxn modelId="{F3FCDE24-541D-4321-AADF-54BCB425260A}" type="presOf" srcId="{61746001-E003-4F7C-AC2B-C74BAB032BD6}" destId="{D3A999C0-3D90-42C6-A3E1-308260A4DCED}" srcOrd="0" destOrd="0" presId="urn:microsoft.com/office/officeart/2005/8/layout/orgChart1"/>
    <dgm:cxn modelId="{BB531BC1-BE9C-4EF5-91C9-20B60DDE0BCE}" type="presOf" srcId="{D66DDE3F-B003-4038-AA1F-7478DFDDCCE4}" destId="{E94E2916-9BE8-4D36-A230-B09A366CC808}" srcOrd="0" destOrd="0" presId="urn:microsoft.com/office/officeart/2005/8/layout/orgChart1"/>
    <dgm:cxn modelId="{E1E68799-4E6C-4E1C-8224-7966934D1961}" type="presOf" srcId="{CF5D93E2-B71E-4733-9A12-E9251DD79816}" destId="{93BDF314-DB61-4832-B34E-22EA7BC1CD97}" srcOrd="0" destOrd="0" presId="urn:microsoft.com/office/officeart/2005/8/layout/orgChart1"/>
    <dgm:cxn modelId="{37F8AEA6-CEFD-4908-BCA4-AB90916C032A}" type="presOf" srcId="{08CD7DB8-7F6E-4D37-8760-B261C3C502AA}" destId="{4E00DA98-28FE-4D1E-95D4-000323499824}" srcOrd="1" destOrd="0" presId="urn:microsoft.com/office/officeart/2005/8/layout/orgChart1"/>
    <dgm:cxn modelId="{6D21E160-3783-438D-8BAC-0271CBD49106}" type="presOf" srcId="{08CD7DB8-7F6E-4D37-8760-B261C3C502AA}" destId="{57F32547-922B-459C-B2B5-13D2CE718AE3}" srcOrd="0" destOrd="0" presId="urn:microsoft.com/office/officeart/2005/8/layout/orgChart1"/>
    <dgm:cxn modelId="{9871F5C2-16D7-49DE-BBB4-353AE3E9202F}" srcId="{F3676126-EABC-4396-B377-76E9E39A3B5A}" destId="{C3421EAF-6F71-4674-9763-2E07F1F1031B}" srcOrd="2" destOrd="0" parTransId="{6F4FF93F-F2A0-4113-A385-35B42622B093}" sibTransId="{400542C5-C37C-4953-B36E-85B60DFDC35F}"/>
    <dgm:cxn modelId="{6A8562DE-4FDE-479A-85AE-2104F3638773}" type="presOf" srcId="{FB62CD7D-1D26-4D0C-ACB8-2780FF75063D}" destId="{DE2FD3DB-A254-4976-BF18-8F214B352F30}" srcOrd="1" destOrd="0" presId="urn:microsoft.com/office/officeart/2005/8/layout/orgChart1"/>
    <dgm:cxn modelId="{B12F26C1-4626-48CB-B977-50660ACD4093}" srcId="{676143E2-0FCE-40D5-AB81-609892570658}" destId="{6B49377C-F3A3-4B00-BA10-2F094B1A2D7C}" srcOrd="0" destOrd="0" parTransId="{D9D00740-4631-4827-9E17-6EE8F133D956}" sibTransId="{A004F95C-CDCC-49DC-947A-AD087867C04B}"/>
    <dgm:cxn modelId="{FB6DC1C5-B7E4-49C3-8DBE-3543C7F75D45}" type="presOf" srcId="{F370EDFE-7B25-4968-BAD6-1209AE768617}" destId="{41418E6C-1B11-4554-9C0F-E1CCD752025B}" srcOrd="0" destOrd="0" presId="urn:microsoft.com/office/officeart/2005/8/layout/orgChart1"/>
    <dgm:cxn modelId="{DC2810A7-2C0E-4C42-B927-0AE7074ABE0B}" type="presParOf" srcId="{E81364A4-384D-463A-B139-DF7F39A6C979}" destId="{78DA1A12-DA77-40BC-B67C-EA6D0FAC598B}" srcOrd="0" destOrd="0" presId="urn:microsoft.com/office/officeart/2005/8/layout/orgChart1"/>
    <dgm:cxn modelId="{D3838182-EC32-4575-8347-4214C8D201BA}" type="presParOf" srcId="{78DA1A12-DA77-40BC-B67C-EA6D0FAC598B}" destId="{B6F7A976-8B9A-4702-A48E-078B30629685}" srcOrd="0" destOrd="0" presId="urn:microsoft.com/office/officeart/2005/8/layout/orgChart1"/>
    <dgm:cxn modelId="{C50090D3-8635-40D4-BB80-20A841DA2438}" type="presParOf" srcId="{B6F7A976-8B9A-4702-A48E-078B30629685}" destId="{5BB87497-213F-4211-9115-33A83F78D2F8}" srcOrd="0" destOrd="0" presId="urn:microsoft.com/office/officeart/2005/8/layout/orgChart1"/>
    <dgm:cxn modelId="{C7ACDB47-EC5B-434D-AE00-0AC4CAE9D9D3}" type="presParOf" srcId="{B6F7A976-8B9A-4702-A48E-078B30629685}" destId="{4DD8B94B-1D5B-484B-8BE1-D58617B2FEC9}" srcOrd="1" destOrd="0" presId="urn:microsoft.com/office/officeart/2005/8/layout/orgChart1"/>
    <dgm:cxn modelId="{3453F357-8A8D-4F02-9E00-A567B26A84AF}" type="presParOf" srcId="{78DA1A12-DA77-40BC-B67C-EA6D0FAC598B}" destId="{7CDE03FC-BD9C-4B07-8E67-3694ECC27B96}" srcOrd="1" destOrd="0" presId="urn:microsoft.com/office/officeart/2005/8/layout/orgChart1"/>
    <dgm:cxn modelId="{A6598015-7CC7-49D5-98DD-E75C36D4C3C2}" type="presParOf" srcId="{7CDE03FC-BD9C-4B07-8E67-3694ECC27B96}" destId="{D52E2E2D-8219-4FF3-9E47-3C9B2BB65E0E}" srcOrd="0" destOrd="0" presId="urn:microsoft.com/office/officeart/2005/8/layout/orgChart1"/>
    <dgm:cxn modelId="{49CAD15A-0C13-431F-8A92-D444595C6BCD}" type="presParOf" srcId="{7CDE03FC-BD9C-4B07-8E67-3694ECC27B96}" destId="{CD974706-39C8-48CC-932E-24134A73D534}" srcOrd="1" destOrd="0" presId="urn:microsoft.com/office/officeart/2005/8/layout/orgChart1"/>
    <dgm:cxn modelId="{C1F5349C-B287-4AF6-8413-51D18C42E882}" type="presParOf" srcId="{CD974706-39C8-48CC-932E-24134A73D534}" destId="{75ED79A0-76CD-4426-BDDE-BE030490797D}" srcOrd="0" destOrd="0" presId="urn:microsoft.com/office/officeart/2005/8/layout/orgChart1"/>
    <dgm:cxn modelId="{C672CD69-5FFB-463B-B163-AA8B4F106780}" type="presParOf" srcId="{75ED79A0-76CD-4426-BDDE-BE030490797D}" destId="{D839700F-1D6B-45B6-A68F-F91C3722DC88}" srcOrd="0" destOrd="0" presId="urn:microsoft.com/office/officeart/2005/8/layout/orgChart1"/>
    <dgm:cxn modelId="{55E379C4-8027-4777-8460-C3BA6FD9CB5E}" type="presParOf" srcId="{75ED79A0-76CD-4426-BDDE-BE030490797D}" destId="{810A10E5-EE06-45BD-AB94-113F3D5AA6AD}" srcOrd="1" destOrd="0" presId="urn:microsoft.com/office/officeart/2005/8/layout/orgChart1"/>
    <dgm:cxn modelId="{AEB7725D-8D5B-4E33-A96E-E313BC8CA21E}" type="presParOf" srcId="{CD974706-39C8-48CC-932E-24134A73D534}" destId="{CC892B8A-EB60-431F-8418-572D8B69AFF4}" srcOrd="1" destOrd="0" presId="urn:microsoft.com/office/officeart/2005/8/layout/orgChart1"/>
    <dgm:cxn modelId="{DE1ACF83-5D8A-45F6-B0C5-CCE74159F270}" type="presParOf" srcId="{CC892B8A-EB60-431F-8418-572D8B69AFF4}" destId="{975B1C51-A956-4985-B9E4-48FD892C796E}" srcOrd="0" destOrd="0" presId="urn:microsoft.com/office/officeart/2005/8/layout/orgChart1"/>
    <dgm:cxn modelId="{46C22195-B9FB-4089-8F2E-35A57B3A0539}" type="presParOf" srcId="{CC892B8A-EB60-431F-8418-572D8B69AFF4}" destId="{9AF27DEB-54EA-4FD9-9E88-710193E0FB83}" srcOrd="1" destOrd="0" presId="urn:microsoft.com/office/officeart/2005/8/layout/orgChart1"/>
    <dgm:cxn modelId="{3EEBB3EC-6330-4D6E-BD4B-0091E3A9F805}" type="presParOf" srcId="{9AF27DEB-54EA-4FD9-9E88-710193E0FB83}" destId="{43426558-DD1C-45D5-8451-D1C8A847332A}" srcOrd="0" destOrd="0" presId="urn:microsoft.com/office/officeart/2005/8/layout/orgChart1"/>
    <dgm:cxn modelId="{14C281D1-0583-4B63-95EB-F8476A4E1576}" type="presParOf" srcId="{43426558-DD1C-45D5-8451-D1C8A847332A}" destId="{C6C82E0C-41FF-43C1-B702-677D33858D83}" srcOrd="0" destOrd="0" presId="urn:microsoft.com/office/officeart/2005/8/layout/orgChart1"/>
    <dgm:cxn modelId="{12C55D05-3AEE-40A1-B41A-4C78C6056FAC}" type="presParOf" srcId="{43426558-DD1C-45D5-8451-D1C8A847332A}" destId="{4FA03ED7-D906-411C-B0A9-EC03DEDC6FDC}" srcOrd="1" destOrd="0" presId="urn:microsoft.com/office/officeart/2005/8/layout/orgChart1"/>
    <dgm:cxn modelId="{1258F719-BE2B-40BE-ABC6-37A8B0FB0732}" type="presParOf" srcId="{9AF27DEB-54EA-4FD9-9E88-710193E0FB83}" destId="{3DA22987-62D6-4993-879A-E526328B084C}" srcOrd="1" destOrd="0" presId="urn:microsoft.com/office/officeart/2005/8/layout/orgChart1"/>
    <dgm:cxn modelId="{B1CCB188-5FFE-488A-B870-CE6DA51AB223}" type="presParOf" srcId="{3DA22987-62D6-4993-879A-E526328B084C}" destId="{59D6E9C0-5A4E-4F55-B42E-F8F2C9B78169}" srcOrd="0" destOrd="0" presId="urn:microsoft.com/office/officeart/2005/8/layout/orgChart1"/>
    <dgm:cxn modelId="{370BC7D7-9FF0-41CF-BF25-C5D0BAFC9FF9}" type="presParOf" srcId="{3DA22987-62D6-4993-879A-E526328B084C}" destId="{BF925A87-EEAF-4A0D-800A-3DAE954529AE}" srcOrd="1" destOrd="0" presId="urn:microsoft.com/office/officeart/2005/8/layout/orgChart1"/>
    <dgm:cxn modelId="{F6A60D91-C3D5-4507-A7B5-6E8F6E3D3280}" type="presParOf" srcId="{BF925A87-EEAF-4A0D-800A-3DAE954529AE}" destId="{7418ABCF-DE81-4738-9855-CC738DC2A274}" srcOrd="0" destOrd="0" presId="urn:microsoft.com/office/officeart/2005/8/layout/orgChart1"/>
    <dgm:cxn modelId="{4837F3A5-CAE2-4C8C-A6DC-D99CC98A609E}" type="presParOf" srcId="{7418ABCF-DE81-4738-9855-CC738DC2A274}" destId="{D3A999C0-3D90-42C6-A3E1-308260A4DCED}" srcOrd="0" destOrd="0" presId="urn:microsoft.com/office/officeart/2005/8/layout/orgChart1"/>
    <dgm:cxn modelId="{26E76066-8D6B-42AF-AF87-71E8C20BF3E6}" type="presParOf" srcId="{7418ABCF-DE81-4738-9855-CC738DC2A274}" destId="{5DEEDDB7-9546-49AF-B043-C88C8324FB6B}" srcOrd="1" destOrd="0" presId="urn:microsoft.com/office/officeart/2005/8/layout/orgChart1"/>
    <dgm:cxn modelId="{B42B156E-8649-40E4-8777-F3A671757DA0}" type="presParOf" srcId="{BF925A87-EEAF-4A0D-800A-3DAE954529AE}" destId="{EB22353C-8405-4C25-9388-E679432D4DF1}" srcOrd="1" destOrd="0" presId="urn:microsoft.com/office/officeart/2005/8/layout/orgChart1"/>
    <dgm:cxn modelId="{E79E7AD0-C61C-46FD-B5B1-CC4D248F7BE7}" type="presParOf" srcId="{BF925A87-EEAF-4A0D-800A-3DAE954529AE}" destId="{8FC35632-B63C-4B96-85EF-54FCC59F7821}" srcOrd="2" destOrd="0" presId="urn:microsoft.com/office/officeart/2005/8/layout/orgChart1"/>
    <dgm:cxn modelId="{15991A75-0365-41CB-AF84-CA23BACA466C}" type="presParOf" srcId="{3DA22987-62D6-4993-879A-E526328B084C}" destId="{2569BB28-1DC9-4429-AA94-D79DF133070B}" srcOrd="2" destOrd="0" presId="urn:microsoft.com/office/officeart/2005/8/layout/orgChart1"/>
    <dgm:cxn modelId="{EDECB63C-2ED7-4830-8577-F418F9BA6A88}" type="presParOf" srcId="{3DA22987-62D6-4993-879A-E526328B084C}" destId="{95709C25-763B-4B95-865D-F515791044F0}" srcOrd="3" destOrd="0" presId="urn:microsoft.com/office/officeart/2005/8/layout/orgChart1"/>
    <dgm:cxn modelId="{7E717228-CF5F-45B3-A37E-864550AEA9B6}" type="presParOf" srcId="{95709C25-763B-4B95-865D-F515791044F0}" destId="{71738193-DBB5-4402-92BC-7764B65CBA3E}" srcOrd="0" destOrd="0" presId="urn:microsoft.com/office/officeart/2005/8/layout/orgChart1"/>
    <dgm:cxn modelId="{0706BE92-8EAB-4798-B549-87BC26799AB9}" type="presParOf" srcId="{71738193-DBB5-4402-92BC-7764B65CBA3E}" destId="{ED053D9D-1507-4F1B-A70A-8182755221B4}" srcOrd="0" destOrd="0" presId="urn:microsoft.com/office/officeart/2005/8/layout/orgChart1"/>
    <dgm:cxn modelId="{C29A5489-D5EE-422E-B18D-32ABF7D242C7}" type="presParOf" srcId="{71738193-DBB5-4402-92BC-7764B65CBA3E}" destId="{7AEAFE7A-F11C-45C8-A720-9C73E5C2458D}" srcOrd="1" destOrd="0" presId="urn:microsoft.com/office/officeart/2005/8/layout/orgChart1"/>
    <dgm:cxn modelId="{C9EC5B16-AE8C-43BE-801F-97201639FF89}" type="presParOf" srcId="{95709C25-763B-4B95-865D-F515791044F0}" destId="{9184438C-4EFB-470A-9E73-BB5B0C626772}" srcOrd="1" destOrd="0" presId="urn:microsoft.com/office/officeart/2005/8/layout/orgChart1"/>
    <dgm:cxn modelId="{15A8F780-D5EE-4735-94CE-636D4528738F}" type="presParOf" srcId="{95709C25-763B-4B95-865D-F515791044F0}" destId="{915AD6D7-8EC1-4537-9365-0EDC6F0ED69A}" srcOrd="2" destOrd="0" presId="urn:microsoft.com/office/officeart/2005/8/layout/orgChart1"/>
    <dgm:cxn modelId="{8FFB62B2-908F-4DC6-B549-E281CAAD68B3}" type="presParOf" srcId="{3DA22987-62D6-4993-879A-E526328B084C}" destId="{775533C9-16D0-419F-92A0-9C54767AA043}" srcOrd="4" destOrd="0" presId="urn:microsoft.com/office/officeart/2005/8/layout/orgChart1"/>
    <dgm:cxn modelId="{0512C969-856D-469B-8B36-D97B42AEB323}" type="presParOf" srcId="{3DA22987-62D6-4993-879A-E526328B084C}" destId="{F51B86A1-D7EC-46E4-9794-534B8137C9A6}" srcOrd="5" destOrd="0" presId="urn:microsoft.com/office/officeart/2005/8/layout/orgChart1"/>
    <dgm:cxn modelId="{19CD8030-8435-4C5E-8901-8EEDA7BF9A5E}" type="presParOf" srcId="{F51B86A1-D7EC-46E4-9794-534B8137C9A6}" destId="{0FD57804-6A22-4534-8881-EF2B9BEF2143}" srcOrd="0" destOrd="0" presId="urn:microsoft.com/office/officeart/2005/8/layout/orgChart1"/>
    <dgm:cxn modelId="{5076B025-3346-4606-8F62-9E8F0EEF339F}" type="presParOf" srcId="{0FD57804-6A22-4534-8881-EF2B9BEF2143}" destId="{A183825C-9A45-4751-8332-8E6FE73E4683}" srcOrd="0" destOrd="0" presId="urn:microsoft.com/office/officeart/2005/8/layout/orgChart1"/>
    <dgm:cxn modelId="{281B225F-74ED-46B0-BB7D-474BC02FC52F}" type="presParOf" srcId="{0FD57804-6A22-4534-8881-EF2B9BEF2143}" destId="{B64BDC91-3240-4D51-B261-7D74D5E9E671}" srcOrd="1" destOrd="0" presId="urn:microsoft.com/office/officeart/2005/8/layout/orgChart1"/>
    <dgm:cxn modelId="{FD31DE76-2CC5-49D0-AABF-3491DA7ACFCA}" type="presParOf" srcId="{F51B86A1-D7EC-46E4-9794-534B8137C9A6}" destId="{99FE0B02-94A2-4576-B5D8-9DED2798C455}" srcOrd="1" destOrd="0" presId="urn:microsoft.com/office/officeart/2005/8/layout/orgChart1"/>
    <dgm:cxn modelId="{E5550FA7-BD8E-44BF-9B70-EBB26FE3ABFB}" type="presParOf" srcId="{F51B86A1-D7EC-46E4-9794-534B8137C9A6}" destId="{5B5D3673-7299-4443-BE9B-D754B0111D0A}" srcOrd="2" destOrd="0" presId="urn:microsoft.com/office/officeart/2005/8/layout/orgChart1"/>
    <dgm:cxn modelId="{B494FAC4-960C-468A-8446-881BF58554B1}" type="presParOf" srcId="{9AF27DEB-54EA-4FD9-9E88-710193E0FB83}" destId="{25ABFFF9-712F-4A10-9153-5929928A99A7}" srcOrd="2" destOrd="0" presId="urn:microsoft.com/office/officeart/2005/8/layout/orgChart1"/>
    <dgm:cxn modelId="{E5B79F47-0D8E-4DD1-854F-230E4836E77D}" type="presParOf" srcId="{CC892B8A-EB60-431F-8418-572D8B69AFF4}" destId="{F6B2BD07-9D19-48C5-A7CD-63C18CAB9F34}" srcOrd="2" destOrd="0" presId="urn:microsoft.com/office/officeart/2005/8/layout/orgChart1"/>
    <dgm:cxn modelId="{E3DACB6C-65D3-4F0E-9097-D8BE70386226}" type="presParOf" srcId="{CC892B8A-EB60-431F-8418-572D8B69AFF4}" destId="{49A24069-02EC-4A0C-B8FD-28BADE0E19E1}" srcOrd="3" destOrd="0" presId="urn:microsoft.com/office/officeart/2005/8/layout/orgChart1"/>
    <dgm:cxn modelId="{B323ABC1-BB8F-44C3-97EC-FFFFF1E23E74}" type="presParOf" srcId="{49A24069-02EC-4A0C-B8FD-28BADE0E19E1}" destId="{2B22AE5C-EE87-411E-9EBA-AAEAF8974900}" srcOrd="0" destOrd="0" presId="urn:microsoft.com/office/officeart/2005/8/layout/orgChart1"/>
    <dgm:cxn modelId="{5A7125B0-47FE-49B4-8BC0-7036302D7672}" type="presParOf" srcId="{2B22AE5C-EE87-411E-9EBA-AAEAF8974900}" destId="{388A9F8F-EB7F-4E4A-81E8-EE4838DF5A9F}" srcOrd="0" destOrd="0" presId="urn:microsoft.com/office/officeart/2005/8/layout/orgChart1"/>
    <dgm:cxn modelId="{EDBF2F63-40A6-4861-BE6F-97AB2FDBCBC6}" type="presParOf" srcId="{2B22AE5C-EE87-411E-9EBA-AAEAF8974900}" destId="{CF834D90-A834-4FD3-8454-1F61E712608E}" srcOrd="1" destOrd="0" presId="urn:microsoft.com/office/officeart/2005/8/layout/orgChart1"/>
    <dgm:cxn modelId="{24151596-4A1C-4EBF-A6DC-31969D000B32}" type="presParOf" srcId="{49A24069-02EC-4A0C-B8FD-28BADE0E19E1}" destId="{08D32DBD-1AD9-459C-80F1-41274A622A41}" srcOrd="1" destOrd="0" presId="urn:microsoft.com/office/officeart/2005/8/layout/orgChart1"/>
    <dgm:cxn modelId="{52200367-C164-47B0-9068-A1C28740E94B}" type="presParOf" srcId="{08D32DBD-1AD9-459C-80F1-41274A622A41}" destId="{DEEB2D3A-1878-4B02-8B2A-5B580416CA71}" srcOrd="0" destOrd="0" presId="urn:microsoft.com/office/officeart/2005/8/layout/orgChart1"/>
    <dgm:cxn modelId="{54818D82-D62D-48B5-80A0-AFF7E4118613}" type="presParOf" srcId="{08D32DBD-1AD9-459C-80F1-41274A622A41}" destId="{DFF8BE61-4187-4B4C-9994-A6A917AB8DEC}" srcOrd="1" destOrd="0" presId="urn:microsoft.com/office/officeart/2005/8/layout/orgChart1"/>
    <dgm:cxn modelId="{D102A218-FCE1-4CE8-9AD1-78F8EF2A9D58}" type="presParOf" srcId="{DFF8BE61-4187-4B4C-9994-A6A917AB8DEC}" destId="{198A2E9A-1E20-47CD-AB37-663344824142}" srcOrd="0" destOrd="0" presId="urn:microsoft.com/office/officeart/2005/8/layout/orgChart1"/>
    <dgm:cxn modelId="{C12D6F31-E646-487E-9DB9-0FD26A618B9E}" type="presParOf" srcId="{198A2E9A-1E20-47CD-AB37-663344824142}" destId="{57F32547-922B-459C-B2B5-13D2CE718AE3}" srcOrd="0" destOrd="0" presId="urn:microsoft.com/office/officeart/2005/8/layout/orgChart1"/>
    <dgm:cxn modelId="{19160F77-F901-4B4F-89E2-7762177BD06B}" type="presParOf" srcId="{198A2E9A-1E20-47CD-AB37-663344824142}" destId="{4E00DA98-28FE-4D1E-95D4-000323499824}" srcOrd="1" destOrd="0" presId="urn:microsoft.com/office/officeart/2005/8/layout/orgChart1"/>
    <dgm:cxn modelId="{A8902550-BAA1-4AA8-9369-0150BADA51D8}" type="presParOf" srcId="{DFF8BE61-4187-4B4C-9994-A6A917AB8DEC}" destId="{2F020FC5-1D52-42B1-89A9-79D62A293F82}" srcOrd="1" destOrd="0" presId="urn:microsoft.com/office/officeart/2005/8/layout/orgChart1"/>
    <dgm:cxn modelId="{F4961CEF-A04B-42B5-964A-2C89D4303779}" type="presParOf" srcId="{DFF8BE61-4187-4B4C-9994-A6A917AB8DEC}" destId="{2FACEF6B-30A0-45B0-85A5-10EE3DB9C197}" srcOrd="2" destOrd="0" presId="urn:microsoft.com/office/officeart/2005/8/layout/orgChart1"/>
    <dgm:cxn modelId="{20C8BA33-D3DE-4598-85E9-426A0261B4EF}" type="presParOf" srcId="{08D32DBD-1AD9-459C-80F1-41274A622A41}" destId="{B600F0BD-1D46-4548-A7C5-53F3E8CE7737}" srcOrd="2" destOrd="0" presId="urn:microsoft.com/office/officeart/2005/8/layout/orgChart1"/>
    <dgm:cxn modelId="{896065A0-1F62-41CD-87C4-BA57112508A0}" type="presParOf" srcId="{08D32DBD-1AD9-459C-80F1-41274A622A41}" destId="{E0C913B9-3E8B-41C0-8AE7-4E91C6C26417}" srcOrd="3" destOrd="0" presId="urn:microsoft.com/office/officeart/2005/8/layout/orgChart1"/>
    <dgm:cxn modelId="{FA3C46DF-3401-42B0-9B16-4676DC25C521}" type="presParOf" srcId="{E0C913B9-3E8B-41C0-8AE7-4E91C6C26417}" destId="{F5FA062F-AB1E-4E5E-8BEE-85F6322D2772}" srcOrd="0" destOrd="0" presId="urn:microsoft.com/office/officeart/2005/8/layout/orgChart1"/>
    <dgm:cxn modelId="{D9175D59-EC86-4332-BD14-1845994BEEDD}" type="presParOf" srcId="{F5FA062F-AB1E-4E5E-8BEE-85F6322D2772}" destId="{C8E58226-1451-4501-96E1-4F155602F8A6}" srcOrd="0" destOrd="0" presId="urn:microsoft.com/office/officeart/2005/8/layout/orgChart1"/>
    <dgm:cxn modelId="{F90C0D29-59CF-45C7-98CC-63298BC653ED}" type="presParOf" srcId="{F5FA062F-AB1E-4E5E-8BEE-85F6322D2772}" destId="{1D8347B2-E61A-4333-8B48-252F95065AF9}" srcOrd="1" destOrd="0" presId="urn:microsoft.com/office/officeart/2005/8/layout/orgChart1"/>
    <dgm:cxn modelId="{196D2DEB-A62C-45DA-AFF3-D134FB717BF6}" type="presParOf" srcId="{E0C913B9-3E8B-41C0-8AE7-4E91C6C26417}" destId="{5B6EEFF3-3DBE-40C3-A8CC-409C4360D327}" srcOrd="1" destOrd="0" presId="urn:microsoft.com/office/officeart/2005/8/layout/orgChart1"/>
    <dgm:cxn modelId="{09D552F3-4D6D-4972-A7B0-4A85C7623A4D}" type="presParOf" srcId="{E0C913B9-3E8B-41C0-8AE7-4E91C6C26417}" destId="{F51D44DA-DC0E-4975-8BAF-733407FFBCB8}" srcOrd="2" destOrd="0" presId="urn:microsoft.com/office/officeart/2005/8/layout/orgChart1"/>
    <dgm:cxn modelId="{1D932149-9535-44D3-8769-D6031A1715FB}" type="presParOf" srcId="{08D32DBD-1AD9-459C-80F1-41274A622A41}" destId="{F588A88F-CCD7-4248-9F50-36A43826DD37}" srcOrd="4" destOrd="0" presId="urn:microsoft.com/office/officeart/2005/8/layout/orgChart1"/>
    <dgm:cxn modelId="{8813B178-3F06-4F6E-9775-AA116DCCB290}" type="presParOf" srcId="{08D32DBD-1AD9-459C-80F1-41274A622A41}" destId="{2897DB68-8BF1-48FD-A85E-ADB094883D26}" srcOrd="5" destOrd="0" presId="urn:microsoft.com/office/officeart/2005/8/layout/orgChart1"/>
    <dgm:cxn modelId="{83C9D7DC-81AD-4A41-A3D4-070FB209E935}" type="presParOf" srcId="{2897DB68-8BF1-48FD-A85E-ADB094883D26}" destId="{562F1B69-6F3E-4EE2-8F52-F53B21362C12}" srcOrd="0" destOrd="0" presId="urn:microsoft.com/office/officeart/2005/8/layout/orgChart1"/>
    <dgm:cxn modelId="{23E36E1C-99CB-4E52-B806-DFA8DE68AAC9}" type="presParOf" srcId="{562F1B69-6F3E-4EE2-8F52-F53B21362C12}" destId="{081CB99E-2E77-40B3-8E16-5CE670DF95D7}" srcOrd="0" destOrd="0" presId="urn:microsoft.com/office/officeart/2005/8/layout/orgChart1"/>
    <dgm:cxn modelId="{9DCAAF20-F772-42EB-AC27-1A32D557112B}" type="presParOf" srcId="{562F1B69-6F3E-4EE2-8F52-F53B21362C12}" destId="{DE2FD3DB-A254-4976-BF18-8F214B352F30}" srcOrd="1" destOrd="0" presId="urn:microsoft.com/office/officeart/2005/8/layout/orgChart1"/>
    <dgm:cxn modelId="{FA28B871-08AA-41C4-8ECF-39B1F714A157}" type="presParOf" srcId="{2897DB68-8BF1-48FD-A85E-ADB094883D26}" destId="{D20FF7D8-86EF-4A50-9475-7CA430389643}" srcOrd="1" destOrd="0" presId="urn:microsoft.com/office/officeart/2005/8/layout/orgChart1"/>
    <dgm:cxn modelId="{6CB80010-C924-4F16-8480-79DB1EE08CC0}" type="presParOf" srcId="{2897DB68-8BF1-48FD-A85E-ADB094883D26}" destId="{C3A6E4CF-D84A-43FA-901D-B679E9285FFB}" srcOrd="2" destOrd="0" presId="urn:microsoft.com/office/officeart/2005/8/layout/orgChart1"/>
    <dgm:cxn modelId="{1295EE87-D550-4159-AAC9-A3D57D93912E}" type="presParOf" srcId="{49A24069-02EC-4A0C-B8FD-28BADE0E19E1}" destId="{AEE44A26-07D8-459B-8231-7E591091D525}" srcOrd="2" destOrd="0" presId="urn:microsoft.com/office/officeart/2005/8/layout/orgChart1"/>
    <dgm:cxn modelId="{F97FC0EF-077E-4E07-8D8E-1ECFE9B7697D}" type="presParOf" srcId="{CC892B8A-EB60-431F-8418-572D8B69AFF4}" destId="{AADFAAF8-DE70-4BF5-89E8-33EDE0FDDFE0}" srcOrd="4" destOrd="0" presId="urn:microsoft.com/office/officeart/2005/8/layout/orgChart1"/>
    <dgm:cxn modelId="{27143584-1FA8-482F-A5D6-673F0E24D88E}" type="presParOf" srcId="{CC892B8A-EB60-431F-8418-572D8B69AFF4}" destId="{DE0D936A-43C7-4D78-890D-C18B7B48CCAF}" srcOrd="5" destOrd="0" presId="urn:microsoft.com/office/officeart/2005/8/layout/orgChart1"/>
    <dgm:cxn modelId="{185EB224-C500-403C-ACE7-61B044379430}" type="presParOf" srcId="{DE0D936A-43C7-4D78-890D-C18B7B48CCAF}" destId="{7D895D12-8481-4CAE-B96B-742B3220AAAB}" srcOrd="0" destOrd="0" presId="urn:microsoft.com/office/officeart/2005/8/layout/orgChart1"/>
    <dgm:cxn modelId="{1C751B9D-9C3F-4356-A243-D22D4F478FBB}" type="presParOf" srcId="{7D895D12-8481-4CAE-B96B-742B3220AAAB}" destId="{F1E8BB8E-9EDA-4A17-87A4-CF92CBE1FFB2}" srcOrd="0" destOrd="0" presId="urn:microsoft.com/office/officeart/2005/8/layout/orgChart1"/>
    <dgm:cxn modelId="{EE664738-FE28-4778-878C-DDFF01BF7406}" type="presParOf" srcId="{7D895D12-8481-4CAE-B96B-742B3220AAAB}" destId="{B5EB0CD7-C9A6-4E7F-BD72-4A1AACFCAB35}" srcOrd="1" destOrd="0" presId="urn:microsoft.com/office/officeart/2005/8/layout/orgChart1"/>
    <dgm:cxn modelId="{6EFB0B54-690C-4461-A4E2-80B89CE65AB7}" type="presParOf" srcId="{DE0D936A-43C7-4D78-890D-C18B7B48CCAF}" destId="{579D2E50-271B-413B-9D7F-54D83E8A9318}" srcOrd="1" destOrd="0" presId="urn:microsoft.com/office/officeart/2005/8/layout/orgChart1"/>
    <dgm:cxn modelId="{136D330F-240B-4FD5-83F9-9EB8E9EDDAE2}" type="presParOf" srcId="{DE0D936A-43C7-4D78-890D-C18B7B48CCAF}" destId="{677E4A6E-DFE9-4B97-A2F3-0B5BC01064BF}" srcOrd="2" destOrd="0" presId="urn:microsoft.com/office/officeart/2005/8/layout/orgChart1"/>
    <dgm:cxn modelId="{6277CFAF-9825-408F-8FB8-04DA71D50AD8}" type="presParOf" srcId="{CD974706-39C8-48CC-932E-24134A73D534}" destId="{BB1A1EA4-4F41-4D2F-BD65-A5EAAEC646A1}" srcOrd="2" destOrd="0" presId="urn:microsoft.com/office/officeart/2005/8/layout/orgChart1"/>
    <dgm:cxn modelId="{C3F1BB32-1CB1-4907-BBB6-443C0851DDDB}" type="presParOf" srcId="{7CDE03FC-BD9C-4B07-8E67-3694ECC27B96}" destId="{9B9F752E-663F-4FA5-AE89-2E335BFD3CE6}" srcOrd="2" destOrd="0" presId="urn:microsoft.com/office/officeart/2005/8/layout/orgChart1"/>
    <dgm:cxn modelId="{FAA696A5-2DEC-4423-B0C6-3038A2F07E3B}" type="presParOf" srcId="{7CDE03FC-BD9C-4B07-8E67-3694ECC27B96}" destId="{63934BA1-91D6-4B94-B8C6-C70DB3BF745B}" srcOrd="3" destOrd="0" presId="urn:microsoft.com/office/officeart/2005/8/layout/orgChart1"/>
    <dgm:cxn modelId="{E62EAFC2-CD13-461B-AD0A-B00A4F60C202}" type="presParOf" srcId="{63934BA1-91D6-4B94-B8C6-C70DB3BF745B}" destId="{9302B34B-0DE5-4C35-9719-A146B3FEA801}" srcOrd="0" destOrd="0" presId="urn:microsoft.com/office/officeart/2005/8/layout/orgChart1"/>
    <dgm:cxn modelId="{BCA8AA80-8840-4B94-8F60-DC42D3B328CE}" type="presParOf" srcId="{9302B34B-0DE5-4C35-9719-A146B3FEA801}" destId="{93BDF314-DB61-4832-B34E-22EA7BC1CD97}" srcOrd="0" destOrd="0" presId="urn:microsoft.com/office/officeart/2005/8/layout/orgChart1"/>
    <dgm:cxn modelId="{391EA56C-1757-49FB-9975-03254CD7A419}" type="presParOf" srcId="{9302B34B-0DE5-4C35-9719-A146B3FEA801}" destId="{C4F31762-C966-409B-81F3-DA66BC39C6D2}" srcOrd="1" destOrd="0" presId="urn:microsoft.com/office/officeart/2005/8/layout/orgChart1"/>
    <dgm:cxn modelId="{E8A55318-1E28-4EAE-851C-0A53894A0206}" type="presParOf" srcId="{63934BA1-91D6-4B94-B8C6-C70DB3BF745B}" destId="{00A4389E-16D8-4363-9D72-150F06594EDC}" srcOrd="1" destOrd="0" presId="urn:microsoft.com/office/officeart/2005/8/layout/orgChart1"/>
    <dgm:cxn modelId="{4450DCA6-FBEC-4F45-BFAD-A4F51A6EB6B7}" type="presParOf" srcId="{63934BA1-91D6-4B94-B8C6-C70DB3BF745B}" destId="{7D764E85-9013-4FD8-8AEB-022B0264BAC9}" srcOrd="2" destOrd="0" presId="urn:microsoft.com/office/officeart/2005/8/layout/orgChart1"/>
    <dgm:cxn modelId="{757C86BB-994E-435B-8D62-85A1A53823C0}" type="presParOf" srcId="{78DA1A12-DA77-40BC-B67C-EA6D0FAC598B}" destId="{12AE12A5-A457-45DA-A957-C4C9A72B6037}" srcOrd="2" destOrd="0" presId="urn:microsoft.com/office/officeart/2005/8/layout/orgChart1"/>
    <dgm:cxn modelId="{08D66983-11A7-4067-81B9-C529D179C9A7}" type="presParOf" srcId="{E81364A4-384D-463A-B139-DF7F39A6C979}" destId="{7B49314E-8BD9-4691-A5CA-A54626F08B4F}" srcOrd="1" destOrd="0" presId="urn:microsoft.com/office/officeart/2005/8/layout/orgChart1"/>
    <dgm:cxn modelId="{E19ECE07-2E77-45FE-A6B4-A6B06E9D6311}" type="presParOf" srcId="{7B49314E-8BD9-4691-A5CA-A54626F08B4F}" destId="{9DB319C6-739A-4CCF-8D2A-DEEAB8FCB3B4}" srcOrd="0" destOrd="0" presId="urn:microsoft.com/office/officeart/2005/8/layout/orgChart1"/>
    <dgm:cxn modelId="{1464A3BA-E6D0-44A2-B717-A867B3706540}" type="presParOf" srcId="{9DB319C6-739A-4CCF-8D2A-DEEAB8FCB3B4}" destId="{1575DE56-6147-42BD-B738-518A423C781F}" srcOrd="0" destOrd="0" presId="urn:microsoft.com/office/officeart/2005/8/layout/orgChart1"/>
    <dgm:cxn modelId="{21F2B11D-EC15-423F-9BE8-95CD1E364264}" type="presParOf" srcId="{9DB319C6-739A-4CCF-8D2A-DEEAB8FCB3B4}" destId="{47A5ABB5-C5C7-416D-8155-D78FCD5C0E49}" srcOrd="1" destOrd="0" presId="urn:microsoft.com/office/officeart/2005/8/layout/orgChart1"/>
    <dgm:cxn modelId="{C9B82C33-D809-4D84-B099-321C5AE9532D}" type="presParOf" srcId="{7B49314E-8BD9-4691-A5CA-A54626F08B4F}" destId="{65A625ED-EEEA-491F-9AFB-887D18ECC2FA}" srcOrd="1" destOrd="0" presId="urn:microsoft.com/office/officeart/2005/8/layout/orgChart1"/>
    <dgm:cxn modelId="{3CF84E0D-9DAE-4A86-8E0F-99D16F1F6EE2}" type="presParOf" srcId="{65A625ED-EEEA-491F-9AFB-887D18ECC2FA}" destId="{D9FCF16E-A622-4104-97BC-D8C8F55E23A8}" srcOrd="0" destOrd="0" presId="urn:microsoft.com/office/officeart/2005/8/layout/orgChart1"/>
    <dgm:cxn modelId="{C371C096-5C2D-4418-8ECC-FC06BA8D54EB}" type="presParOf" srcId="{65A625ED-EEEA-491F-9AFB-887D18ECC2FA}" destId="{B800BDDF-E3BD-477A-AB15-30B8D3749504}" srcOrd="1" destOrd="0" presId="urn:microsoft.com/office/officeart/2005/8/layout/orgChart1"/>
    <dgm:cxn modelId="{07EBE301-73E5-4E4D-BA5E-F2D6D2DBB013}" type="presParOf" srcId="{B800BDDF-E3BD-477A-AB15-30B8D3749504}" destId="{278AE3C0-1844-4F33-867C-4AC396089A14}" srcOrd="0" destOrd="0" presId="urn:microsoft.com/office/officeart/2005/8/layout/orgChart1"/>
    <dgm:cxn modelId="{D8F46248-1E0C-4068-B039-5C7C18279A3B}" type="presParOf" srcId="{278AE3C0-1844-4F33-867C-4AC396089A14}" destId="{3AAADF0A-5BB1-4C43-A768-6B870B6EB345}" srcOrd="0" destOrd="0" presId="urn:microsoft.com/office/officeart/2005/8/layout/orgChart1"/>
    <dgm:cxn modelId="{231FC918-D640-4810-8BF6-77C6310B6E04}" type="presParOf" srcId="{278AE3C0-1844-4F33-867C-4AC396089A14}" destId="{50AE5440-1ED5-41B6-A51E-7F2777D26AE2}" srcOrd="1" destOrd="0" presId="urn:microsoft.com/office/officeart/2005/8/layout/orgChart1"/>
    <dgm:cxn modelId="{F90FC61F-E23B-420B-8554-4413A3545A64}" type="presParOf" srcId="{B800BDDF-E3BD-477A-AB15-30B8D3749504}" destId="{35BE30B7-E82A-434D-9B0C-67950F79AD0E}" srcOrd="1" destOrd="0" presId="urn:microsoft.com/office/officeart/2005/8/layout/orgChart1"/>
    <dgm:cxn modelId="{50C738BD-69B3-483E-BF2D-169DEC8BBE5F}" type="presParOf" srcId="{35BE30B7-E82A-434D-9B0C-67950F79AD0E}" destId="{83D4BD35-C56D-4B97-9854-69504FB12369}" srcOrd="0" destOrd="0" presId="urn:microsoft.com/office/officeart/2005/8/layout/orgChart1"/>
    <dgm:cxn modelId="{CD22610F-9032-4769-A0AB-C46E8595FA99}" type="presParOf" srcId="{35BE30B7-E82A-434D-9B0C-67950F79AD0E}" destId="{61850E32-28B4-43CB-B2BE-0E690EEEEA7C}" srcOrd="1" destOrd="0" presId="urn:microsoft.com/office/officeart/2005/8/layout/orgChart1"/>
    <dgm:cxn modelId="{AEADED92-D6DE-4D82-A360-28411BA5483A}" type="presParOf" srcId="{61850E32-28B4-43CB-B2BE-0E690EEEEA7C}" destId="{B4358714-FA31-4E92-80DA-D32E2F7BF97A}" srcOrd="0" destOrd="0" presId="urn:microsoft.com/office/officeart/2005/8/layout/orgChart1"/>
    <dgm:cxn modelId="{9DCECCDF-67F3-4708-949B-FF9CF6158051}" type="presParOf" srcId="{B4358714-FA31-4E92-80DA-D32E2F7BF97A}" destId="{E94E2916-9BE8-4D36-A230-B09A366CC808}" srcOrd="0" destOrd="0" presId="urn:microsoft.com/office/officeart/2005/8/layout/orgChart1"/>
    <dgm:cxn modelId="{AFCF71F1-6663-4BE1-B92D-D3CAB88B4AD1}" type="presParOf" srcId="{B4358714-FA31-4E92-80DA-D32E2F7BF97A}" destId="{BF671949-A3B8-4841-9E86-0FC0008FCEB8}" srcOrd="1" destOrd="0" presId="urn:microsoft.com/office/officeart/2005/8/layout/orgChart1"/>
    <dgm:cxn modelId="{4A6829FA-7D14-478A-99C5-8842F7D78BA9}" type="presParOf" srcId="{61850E32-28B4-43CB-B2BE-0E690EEEEA7C}" destId="{D3A06A95-0125-47F3-B081-F160081308DC}" srcOrd="1" destOrd="0" presId="urn:microsoft.com/office/officeart/2005/8/layout/orgChart1"/>
    <dgm:cxn modelId="{E2334EF9-A4E6-4A59-9A0E-D262F2671809}" type="presParOf" srcId="{61850E32-28B4-43CB-B2BE-0E690EEEEA7C}" destId="{F60957A9-ADAE-4802-9954-49E3962711F3}" srcOrd="2" destOrd="0" presId="urn:microsoft.com/office/officeart/2005/8/layout/orgChart1"/>
    <dgm:cxn modelId="{CF5FB7E5-24A2-4D3B-87A2-4CAC5AB0FDCD}" type="presParOf" srcId="{B800BDDF-E3BD-477A-AB15-30B8D3749504}" destId="{B295426C-58FF-491F-891B-846B194E4CF6}" srcOrd="2" destOrd="0" presId="urn:microsoft.com/office/officeart/2005/8/layout/orgChart1"/>
    <dgm:cxn modelId="{EBCEF95A-E4D0-40C6-BBEA-D73F96482483}" type="presParOf" srcId="{65A625ED-EEEA-491F-9AFB-887D18ECC2FA}" destId="{BC0FB288-F808-4182-87DB-71E94C5ADA10}" srcOrd="2" destOrd="0" presId="urn:microsoft.com/office/officeart/2005/8/layout/orgChart1"/>
    <dgm:cxn modelId="{13F8B55C-3829-4B88-A91D-4082BB466177}" type="presParOf" srcId="{65A625ED-EEEA-491F-9AFB-887D18ECC2FA}" destId="{07DD2763-F4BD-4277-9D57-D9C6C4BCDBA1}" srcOrd="3" destOrd="0" presId="urn:microsoft.com/office/officeart/2005/8/layout/orgChart1"/>
    <dgm:cxn modelId="{C0966B47-72AB-4047-A1A4-7A3EE7AFC11F}" type="presParOf" srcId="{07DD2763-F4BD-4277-9D57-D9C6C4BCDBA1}" destId="{50C72DC6-CA01-415B-A987-E7869428275C}" srcOrd="0" destOrd="0" presId="urn:microsoft.com/office/officeart/2005/8/layout/orgChart1"/>
    <dgm:cxn modelId="{1D1237A3-C0C9-4206-ADE1-8D4A1145E42C}" type="presParOf" srcId="{50C72DC6-CA01-415B-A987-E7869428275C}" destId="{21486AB1-B9BA-4719-9783-6A02A2017BBF}" srcOrd="0" destOrd="0" presId="urn:microsoft.com/office/officeart/2005/8/layout/orgChart1"/>
    <dgm:cxn modelId="{75602670-DDD4-4F01-834E-A74DCAE9CC94}" type="presParOf" srcId="{50C72DC6-CA01-415B-A987-E7869428275C}" destId="{CF77EBE1-DC84-4731-8348-3D3DF2782076}" srcOrd="1" destOrd="0" presId="urn:microsoft.com/office/officeart/2005/8/layout/orgChart1"/>
    <dgm:cxn modelId="{F259AF1A-1918-4492-AFCA-F88863FF7B04}" type="presParOf" srcId="{07DD2763-F4BD-4277-9D57-D9C6C4BCDBA1}" destId="{815CA702-9FA4-4CA6-AC1D-BA436FD663E1}" srcOrd="1" destOrd="0" presId="urn:microsoft.com/office/officeart/2005/8/layout/orgChart1"/>
    <dgm:cxn modelId="{1F084554-D3D6-41B6-B67A-9CC5DF595BAB}" type="presParOf" srcId="{07DD2763-F4BD-4277-9D57-D9C6C4BCDBA1}" destId="{D1FBC8A9-C13A-4DC6-8D30-30B6CF0F5656}" srcOrd="2" destOrd="0" presId="urn:microsoft.com/office/officeart/2005/8/layout/orgChart1"/>
    <dgm:cxn modelId="{611DCA9D-A9F6-43BA-93E7-E46D3330E287}" type="presParOf" srcId="{7B49314E-8BD9-4691-A5CA-A54626F08B4F}" destId="{19D85384-96B5-4022-A761-1ED92DC97B54}" srcOrd="2" destOrd="0" presId="urn:microsoft.com/office/officeart/2005/8/layout/orgChart1"/>
    <dgm:cxn modelId="{29006950-50C9-4095-AA8E-2B192EA5906A}" type="presParOf" srcId="{E81364A4-384D-463A-B139-DF7F39A6C979}" destId="{EDEC0870-8F5C-4A9E-BC78-804283AB9BAE}" srcOrd="2" destOrd="0" presId="urn:microsoft.com/office/officeart/2005/8/layout/orgChart1"/>
    <dgm:cxn modelId="{4AD19FC6-635E-4E71-9E79-4D63810046D2}" type="presParOf" srcId="{EDEC0870-8F5C-4A9E-BC78-804283AB9BAE}" destId="{47660413-CB7B-47C6-B491-6D7538CFC919}" srcOrd="0" destOrd="0" presId="urn:microsoft.com/office/officeart/2005/8/layout/orgChart1"/>
    <dgm:cxn modelId="{5C9F2EAF-7489-48A3-B0B1-9047EC6BAF0A}" type="presParOf" srcId="{47660413-CB7B-47C6-B491-6D7538CFC919}" destId="{D8B1758C-3E19-4D2A-AE3F-D5508BAD7C04}" srcOrd="0" destOrd="0" presId="urn:microsoft.com/office/officeart/2005/8/layout/orgChart1"/>
    <dgm:cxn modelId="{E58CAF69-D671-4901-BEB6-D7BEB560C9B2}" type="presParOf" srcId="{47660413-CB7B-47C6-B491-6D7538CFC919}" destId="{8995BFB4-09F5-4881-9EAC-08392E984392}" srcOrd="1" destOrd="0" presId="urn:microsoft.com/office/officeart/2005/8/layout/orgChart1"/>
    <dgm:cxn modelId="{DC86347D-BB12-40A9-8A9D-5860055B6853}" type="presParOf" srcId="{EDEC0870-8F5C-4A9E-BC78-804283AB9BAE}" destId="{FE9FA16F-B946-4FAB-9DD3-792F5968A794}" srcOrd="1" destOrd="0" presId="urn:microsoft.com/office/officeart/2005/8/layout/orgChart1"/>
    <dgm:cxn modelId="{456D9EFB-9E2B-4BF6-92D5-D0D2C779AE66}" type="presParOf" srcId="{FE9FA16F-B946-4FAB-9DD3-792F5968A794}" destId="{661F5DB0-0756-431C-BE9B-CD767CCCAE6E}" srcOrd="0" destOrd="0" presId="urn:microsoft.com/office/officeart/2005/8/layout/orgChart1"/>
    <dgm:cxn modelId="{0D215480-B84D-4B3D-AB2D-4F66C7C5E3A0}" type="presParOf" srcId="{FE9FA16F-B946-4FAB-9DD3-792F5968A794}" destId="{1D71242B-485E-439B-AFFF-19E70108A9DC}" srcOrd="1" destOrd="0" presId="urn:microsoft.com/office/officeart/2005/8/layout/orgChart1"/>
    <dgm:cxn modelId="{0CF53C02-8E76-430C-A5B6-831F0DE9A3B6}" type="presParOf" srcId="{1D71242B-485E-439B-AFFF-19E70108A9DC}" destId="{E443DF85-BEE0-4E19-B54C-5B2D07F0F28B}" srcOrd="0" destOrd="0" presId="urn:microsoft.com/office/officeart/2005/8/layout/orgChart1"/>
    <dgm:cxn modelId="{235F9E49-16ED-4289-A986-9BF4B207EF8B}" type="presParOf" srcId="{E443DF85-BEE0-4E19-B54C-5B2D07F0F28B}" destId="{431AF18B-D175-4027-9979-70D2EC55074D}" srcOrd="0" destOrd="0" presId="urn:microsoft.com/office/officeart/2005/8/layout/orgChart1"/>
    <dgm:cxn modelId="{9B7501E4-8819-489F-ACB6-4A9F64016BC7}" type="presParOf" srcId="{E443DF85-BEE0-4E19-B54C-5B2D07F0F28B}" destId="{8D9CEB22-7C0E-49E6-AED0-F4472D341179}" srcOrd="1" destOrd="0" presId="urn:microsoft.com/office/officeart/2005/8/layout/orgChart1"/>
    <dgm:cxn modelId="{0888BF29-D648-44AA-8218-DD2C085E3E73}" type="presParOf" srcId="{1D71242B-485E-439B-AFFF-19E70108A9DC}" destId="{94600FD7-627D-4ACD-82B8-7815BBC85F74}" srcOrd="1" destOrd="0" presId="urn:microsoft.com/office/officeart/2005/8/layout/orgChart1"/>
    <dgm:cxn modelId="{6A404F8A-30FF-4FAE-8EE4-410198F3457B}" type="presParOf" srcId="{1D71242B-485E-439B-AFFF-19E70108A9DC}" destId="{4808EDC9-C058-46F3-ADFE-9F076A25F6F3}" srcOrd="2" destOrd="0" presId="urn:microsoft.com/office/officeart/2005/8/layout/orgChart1"/>
    <dgm:cxn modelId="{00821CEF-83ED-4EE9-8725-F1678332E8C2}" type="presParOf" srcId="{EDEC0870-8F5C-4A9E-BC78-804283AB9BAE}" destId="{2ABEFF71-32DB-40A8-A212-B51D511FE014}" srcOrd="2" destOrd="0" presId="urn:microsoft.com/office/officeart/2005/8/layout/orgChart1"/>
    <dgm:cxn modelId="{4D828C75-571C-417A-9F65-5AFA8CE33127}" type="presParOf" srcId="{E81364A4-384D-463A-B139-DF7F39A6C979}" destId="{F1A38A21-30DB-47D8-93BB-A1B9EFFF7822}" srcOrd="3" destOrd="0" presId="urn:microsoft.com/office/officeart/2005/8/layout/orgChart1"/>
    <dgm:cxn modelId="{65D2A94B-A0AD-469F-AABE-5D36CA46440B}" type="presParOf" srcId="{F1A38A21-30DB-47D8-93BB-A1B9EFFF7822}" destId="{B737B8C1-1839-4CA6-9252-359BDFF4B6AD}" srcOrd="0" destOrd="0" presId="urn:microsoft.com/office/officeart/2005/8/layout/orgChart1"/>
    <dgm:cxn modelId="{BCCA4F52-CBD3-4346-9B18-354EFCCF0653}" type="presParOf" srcId="{B737B8C1-1839-4CA6-9252-359BDFF4B6AD}" destId="{41418E6C-1B11-4554-9C0F-E1CCD752025B}" srcOrd="0" destOrd="0" presId="urn:microsoft.com/office/officeart/2005/8/layout/orgChart1"/>
    <dgm:cxn modelId="{3F6D387C-A59F-4E85-B692-CF8F381128C9}" type="presParOf" srcId="{B737B8C1-1839-4CA6-9252-359BDFF4B6AD}" destId="{60707DFF-22B5-4869-9DF0-68B728526385}" srcOrd="1" destOrd="0" presId="urn:microsoft.com/office/officeart/2005/8/layout/orgChart1"/>
    <dgm:cxn modelId="{C2B52A94-789E-442A-A114-FC390C1EA9C6}" type="presParOf" srcId="{F1A38A21-30DB-47D8-93BB-A1B9EFFF7822}" destId="{C2EF2D78-82DA-4555-AB76-6F89B3FB33BA}" srcOrd="1" destOrd="0" presId="urn:microsoft.com/office/officeart/2005/8/layout/orgChart1"/>
    <dgm:cxn modelId="{C960022B-4BA4-4E82-9BBC-5CB135D7666C}" type="presParOf" srcId="{F1A38A21-30DB-47D8-93BB-A1B9EFFF7822}" destId="{17C0DDA1-E74C-42EE-9667-223FCB766C4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676126-EABC-4396-B377-76E9E39A3B5A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02ED4B1-4B83-40D8-9E40-ACF699B38845}">
      <dgm:prSet phldrT="[Text]"/>
      <dgm:spPr/>
      <dgm:t>
        <a:bodyPr/>
        <a:lstStyle/>
        <a:p>
          <a:r>
            <a:rPr lang="en-US" dirty="0" smtClean="0"/>
            <a:t>CPC = 011…</a:t>
          </a:r>
          <a:endParaRPr lang="en-US" dirty="0"/>
        </a:p>
      </dgm:t>
    </dgm:pt>
    <dgm:pt modelId="{66E0B852-916E-4EF9-8DE4-9D40F179B8D8}" type="parTrans" cxnId="{6BFE1D6E-86E8-4F70-8888-B3BB055C18A8}">
      <dgm:prSet/>
      <dgm:spPr/>
      <dgm:t>
        <a:bodyPr/>
        <a:lstStyle/>
        <a:p>
          <a:endParaRPr lang="en-US"/>
        </a:p>
      </dgm:t>
    </dgm:pt>
    <dgm:pt modelId="{FB0CEC96-476B-4C06-AA3D-E62907292E20}" type="sibTrans" cxnId="{6BFE1D6E-86E8-4F70-8888-B3BB055C18A8}">
      <dgm:prSet/>
      <dgm:spPr/>
      <dgm:t>
        <a:bodyPr/>
        <a:lstStyle/>
        <a:p>
          <a:endParaRPr lang="en-US"/>
        </a:p>
      </dgm:t>
    </dgm:pt>
    <dgm:pt modelId="{676143E2-0FCE-40D5-AB81-609892570658}">
      <dgm:prSet phldrT="[Text]"/>
      <dgm:spPr/>
      <dgm:t>
        <a:bodyPr/>
        <a:lstStyle/>
        <a:p>
          <a:r>
            <a:rPr lang="en-US" dirty="0" smtClean="0"/>
            <a:t>CPC = 0111 (wheat) and Afghanistan</a:t>
          </a:r>
          <a:endParaRPr lang="en-US" dirty="0"/>
        </a:p>
      </dgm:t>
    </dgm:pt>
    <dgm:pt modelId="{789F8AB2-B943-435C-B0B9-C804F84CF265}" type="parTrans" cxnId="{8A4F0003-78D3-4F78-BAAD-195E01E19E91}">
      <dgm:prSet/>
      <dgm:spPr/>
      <dgm:t>
        <a:bodyPr/>
        <a:lstStyle/>
        <a:p>
          <a:endParaRPr lang="en-US"/>
        </a:p>
      </dgm:t>
    </dgm:pt>
    <dgm:pt modelId="{9FB55A31-75C1-4821-93CF-6D00FEAC093B}" type="sibTrans" cxnId="{8A4F0003-78D3-4F78-BAAD-195E01E19E91}">
      <dgm:prSet/>
      <dgm:spPr/>
      <dgm:t>
        <a:bodyPr/>
        <a:lstStyle/>
        <a:p>
          <a:endParaRPr lang="en-US"/>
        </a:p>
      </dgm:t>
    </dgm:pt>
    <dgm:pt modelId="{8062B040-71F5-440E-8FD8-BED5B8D15E5B}">
      <dgm:prSet phldrT="[Text]"/>
      <dgm:spPr/>
      <dgm:t>
        <a:bodyPr/>
        <a:lstStyle/>
        <a:p>
          <a:r>
            <a:rPr lang="en-US" dirty="0" smtClean="0"/>
            <a:t>CPC = 0111 (wheat) and Algeria</a:t>
          </a:r>
          <a:endParaRPr lang="en-US" dirty="0"/>
        </a:p>
      </dgm:t>
    </dgm:pt>
    <dgm:pt modelId="{F017A3E2-F137-4E11-8E59-7E013B4F8F0F}" type="parTrans" cxnId="{C53709AB-962C-48DF-8979-83BB8D9A0789}">
      <dgm:prSet/>
      <dgm:spPr/>
      <dgm:t>
        <a:bodyPr/>
        <a:lstStyle/>
        <a:p>
          <a:endParaRPr lang="en-US"/>
        </a:p>
      </dgm:t>
    </dgm:pt>
    <dgm:pt modelId="{CBBE0935-C161-46C6-B19A-3CAD8E02374A}" type="sibTrans" cxnId="{C53709AB-962C-48DF-8979-83BB8D9A0789}">
      <dgm:prSet/>
      <dgm:spPr/>
      <dgm:t>
        <a:bodyPr/>
        <a:lstStyle/>
        <a:p>
          <a:endParaRPr lang="en-US"/>
        </a:p>
      </dgm:t>
    </dgm:pt>
    <dgm:pt modelId="{99CEAEE5-A633-469B-A604-9F14A74DD593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7C09F35B-D55B-4F6B-BABE-54D911EC09DB}" type="parTrans" cxnId="{35A20686-D4AC-4ACF-8409-67373F5E571C}">
      <dgm:prSet/>
      <dgm:spPr/>
      <dgm:t>
        <a:bodyPr/>
        <a:lstStyle/>
        <a:p>
          <a:endParaRPr lang="en-US"/>
        </a:p>
      </dgm:t>
    </dgm:pt>
    <dgm:pt modelId="{495B9247-C559-4C4C-AF01-0043DD6BD770}" type="sibTrans" cxnId="{35A20686-D4AC-4ACF-8409-67373F5E571C}">
      <dgm:prSet/>
      <dgm:spPr/>
      <dgm:t>
        <a:bodyPr/>
        <a:lstStyle/>
        <a:p>
          <a:endParaRPr lang="en-US"/>
        </a:p>
      </dgm:t>
    </dgm:pt>
    <dgm:pt modelId="{8433CE4A-7321-4944-B9E9-273AE688DA2C}">
      <dgm:prSet phldrT="[Text]"/>
      <dgm:spPr/>
      <dgm:t>
        <a:bodyPr/>
        <a:lstStyle/>
        <a:p>
          <a:r>
            <a:rPr lang="en-US" dirty="0" smtClean="0"/>
            <a:t>CPC = 0112 (maize) and Afghanistan</a:t>
          </a:r>
          <a:endParaRPr lang="en-US" dirty="0"/>
        </a:p>
      </dgm:t>
    </dgm:pt>
    <dgm:pt modelId="{F079E7B4-1BEC-4E6D-97FF-A7E3CE96A901}" type="parTrans" cxnId="{03F2366A-9F62-4AE7-8191-7499FBB4E0F5}">
      <dgm:prSet/>
      <dgm:spPr/>
      <dgm:t>
        <a:bodyPr/>
        <a:lstStyle/>
        <a:p>
          <a:endParaRPr lang="en-US"/>
        </a:p>
      </dgm:t>
    </dgm:pt>
    <dgm:pt modelId="{234DA0A0-8D33-4B91-8CD1-AEE7764732FD}" type="sibTrans" cxnId="{03F2366A-9F62-4AE7-8191-7499FBB4E0F5}">
      <dgm:prSet/>
      <dgm:spPr/>
      <dgm:t>
        <a:bodyPr/>
        <a:lstStyle/>
        <a:p>
          <a:endParaRPr lang="en-US"/>
        </a:p>
      </dgm:t>
    </dgm:pt>
    <dgm:pt modelId="{15388141-3E55-4C93-89A3-ED56D2C3D7F3}">
      <dgm:prSet phldrT="[Text]"/>
      <dgm:spPr/>
      <dgm:t>
        <a:bodyPr/>
        <a:lstStyle/>
        <a:p>
          <a:r>
            <a:rPr lang="en-US" dirty="0" smtClean="0"/>
            <a:t>CPC = 0112 (maize) and Algeria</a:t>
          </a:r>
          <a:endParaRPr lang="en-US" dirty="0"/>
        </a:p>
      </dgm:t>
    </dgm:pt>
    <dgm:pt modelId="{BA612745-9508-4132-9688-3C801B4C1433}" type="parTrans" cxnId="{E4DB23C7-2461-4417-9550-9009C0281A79}">
      <dgm:prSet/>
      <dgm:spPr/>
      <dgm:t>
        <a:bodyPr/>
        <a:lstStyle/>
        <a:p>
          <a:endParaRPr lang="en-US"/>
        </a:p>
      </dgm:t>
    </dgm:pt>
    <dgm:pt modelId="{2FA51136-55A3-406C-B277-801A25E0C6F9}" type="sibTrans" cxnId="{E4DB23C7-2461-4417-9550-9009C0281A79}">
      <dgm:prSet/>
      <dgm:spPr/>
      <dgm:t>
        <a:bodyPr/>
        <a:lstStyle/>
        <a:p>
          <a:endParaRPr lang="en-US"/>
        </a:p>
      </dgm:t>
    </dgm:pt>
    <dgm:pt modelId="{4DAC29D9-A41D-41FD-8607-86000C7B97E2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440B65F-390C-465B-ADA1-6341970E46D4}" type="parTrans" cxnId="{9E20657F-3960-4426-B61A-69CC6F74333B}">
      <dgm:prSet/>
      <dgm:spPr/>
      <dgm:t>
        <a:bodyPr/>
        <a:lstStyle/>
        <a:p>
          <a:endParaRPr lang="en-US"/>
        </a:p>
      </dgm:t>
    </dgm:pt>
    <dgm:pt modelId="{00A56D52-6488-4304-BDA7-00470C7FCC3D}" type="sibTrans" cxnId="{9E20657F-3960-4426-B61A-69CC6F74333B}">
      <dgm:prSet/>
      <dgm:spPr/>
      <dgm:t>
        <a:bodyPr/>
        <a:lstStyle/>
        <a:p>
          <a:endParaRPr lang="en-US"/>
        </a:p>
      </dgm:t>
    </dgm:pt>
    <dgm:pt modelId="{E81364A4-384D-463A-B139-DF7F39A6C979}" type="pres">
      <dgm:prSet presAssocID="{F3676126-EABC-4396-B377-76E9E39A3B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78DA1A12-DA77-40BC-B67C-EA6D0FAC598B}" type="pres">
      <dgm:prSet presAssocID="{302ED4B1-4B83-40D8-9E40-ACF699B38845}" presName="hierRoot1" presStyleCnt="0">
        <dgm:presLayoutVars>
          <dgm:hierBranch val="init"/>
        </dgm:presLayoutVars>
      </dgm:prSet>
      <dgm:spPr/>
    </dgm:pt>
    <dgm:pt modelId="{B6F7A976-8B9A-4702-A48E-078B30629685}" type="pres">
      <dgm:prSet presAssocID="{302ED4B1-4B83-40D8-9E40-ACF699B38845}" presName="rootComposite1" presStyleCnt="0"/>
      <dgm:spPr/>
    </dgm:pt>
    <dgm:pt modelId="{5BB87497-213F-4211-9115-33A83F78D2F8}" type="pres">
      <dgm:prSet presAssocID="{302ED4B1-4B83-40D8-9E40-ACF699B3884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D8B94B-1D5B-484B-8BE1-D58617B2FEC9}" type="pres">
      <dgm:prSet presAssocID="{302ED4B1-4B83-40D8-9E40-ACF699B38845}" presName="rootConnector1" presStyleLbl="node1" presStyleIdx="0" presStyleCnt="0"/>
      <dgm:spPr/>
      <dgm:t>
        <a:bodyPr/>
        <a:lstStyle/>
        <a:p>
          <a:endParaRPr lang="en-GB"/>
        </a:p>
      </dgm:t>
    </dgm:pt>
    <dgm:pt modelId="{7CDE03FC-BD9C-4B07-8E67-3694ECC27B96}" type="pres">
      <dgm:prSet presAssocID="{302ED4B1-4B83-40D8-9E40-ACF699B38845}" presName="hierChild2" presStyleCnt="0"/>
      <dgm:spPr/>
    </dgm:pt>
    <dgm:pt modelId="{D52E2E2D-8219-4FF3-9E47-3C9B2BB65E0E}" type="pres">
      <dgm:prSet presAssocID="{789F8AB2-B943-435C-B0B9-C804F84CF265}" presName="Name37" presStyleLbl="parChTrans1D2" presStyleIdx="0" presStyleCnt="6"/>
      <dgm:spPr/>
      <dgm:t>
        <a:bodyPr/>
        <a:lstStyle/>
        <a:p>
          <a:endParaRPr lang="en-GB"/>
        </a:p>
      </dgm:t>
    </dgm:pt>
    <dgm:pt modelId="{CD974706-39C8-48CC-932E-24134A73D534}" type="pres">
      <dgm:prSet presAssocID="{676143E2-0FCE-40D5-AB81-609892570658}" presName="hierRoot2" presStyleCnt="0">
        <dgm:presLayoutVars>
          <dgm:hierBranch val="init"/>
        </dgm:presLayoutVars>
      </dgm:prSet>
      <dgm:spPr/>
    </dgm:pt>
    <dgm:pt modelId="{75ED79A0-76CD-4426-BDDE-BE030490797D}" type="pres">
      <dgm:prSet presAssocID="{676143E2-0FCE-40D5-AB81-609892570658}" presName="rootComposite" presStyleCnt="0"/>
      <dgm:spPr/>
    </dgm:pt>
    <dgm:pt modelId="{D839700F-1D6B-45B6-A68F-F91C3722DC88}" type="pres">
      <dgm:prSet presAssocID="{676143E2-0FCE-40D5-AB81-609892570658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0A10E5-EE06-45BD-AB94-113F3D5AA6AD}" type="pres">
      <dgm:prSet presAssocID="{676143E2-0FCE-40D5-AB81-609892570658}" presName="rootConnector" presStyleLbl="node2" presStyleIdx="0" presStyleCnt="6"/>
      <dgm:spPr/>
      <dgm:t>
        <a:bodyPr/>
        <a:lstStyle/>
        <a:p>
          <a:endParaRPr lang="en-GB"/>
        </a:p>
      </dgm:t>
    </dgm:pt>
    <dgm:pt modelId="{CC892B8A-EB60-431F-8418-572D8B69AFF4}" type="pres">
      <dgm:prSet presAssocID="{676143E2-0FCE-40D5-AB81-609892570658}" presName="hierChild4" presStyleCnt="0"/>
      <dgm:spPr/>
    </dgm:pt>
    <dgm:pt modelId="{BB1A1EA4-4F41-4D2F-BD65-A5EAAEC646A1}" type="pres">
      <dgm:prSet presAssocID="{676143E2-0FCE-40D5-AB81-609892570658}" presName="hierChild5" presStyleCnt="0"/>
      <dgm:spPr/>
    </dgm:pt>
    <dgm:pt modelId="{7F0196F9-C1D9-4A51-8E84-5BAE7793D6DA}" type="pres">
      <dgm:prSet presAssocID="{F017A3E2-F137-4E11-8E59-7E013B4F8F0F}" presName="Name37" presStyleLbl="parChTrans1D2" presStyleIdx="1" presStyleCnt="6"/>
      <dgm:spPr/>
      <dgm:t>
        <a:bodyPr/>
        <a:lstStyle/>
        <a:p>
          <a:endParaRPr lang="en-GB"/>
        </a:p>
      </dgm:t>
    </dgm:pt>
    <dgm:pt modelId="{42B0A24A-7CAE-492F-AE8C-D180E2D0E34F}" type="pres">
      <dgm:prSet presAssocID="{8062B040-71F5-440E-8FD8-BED5B8D15E5B}" presName="hierRoot2" presStyleCnt="0">
        <dgm:presLayoutVars>
          <dgm:hierBranch val="init"/>
        </dgm:presLayoutVars>
      </dgm:prSet>
      <dgm:spPr/>
    </dgm:pt>
    <dgm:pt modelId="{F9AAB10D-8FD3-48BB-A159-140AA4693761}" type="pres">
      <dgm:prSet presAssocID="{8062B040-71F5-440E-8FD8-BED5B8D15E5B}" presName="rootComposite" presStyleCnt="0"/>
      <dgm:spPr/>
    </dgm:pt>
    <dgm:pt modelId="{4513B35C-730F-46EA-A8A2-FE20EA555E1C}" type="pres">
      <dgm:prSet presAssocID="{8062B040-71F5-440E-8FD8-BED5B8D15E5B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DBE245-1A7F-405C-A7B8-38A6D2E7BA6B}" type="pres">
      <dgm:prSet presAssocID="{8062B040-71F5-440E-8FD8-BED5B8D15E5B}" presName="rootConnector" presStyleLbl="node2" presStyleIdx="1" presStyleCnt="6"/>
      <dgm:spPr/>
      <dgm:t>
        <a:bodyPr/>
        <a:lstStyle/>
        <a:p>
          <a:endParaRPr lang="en-GB"/>
        </a:p>
      </dgm:t>
    </dgm:pt>
    <dgm:pt modelId="{014DDF52-02F2-4CEF-81FA-DEB3751CB499}" type="pres">
      <dgm:prSet presAssocID="{8062B040-71F5-440E-8FD8-BED5B8D15E5B}" presName="hierChild4" presStyleCnt="0"/>
      <dgm:spPr/>
    </dgm:pt>
    <dgm:pt modelId="{D23B9143-B676-451E-9555-90079F9C7498}" type="pres">
      <dgm:prSet presAssocID="{8062B040-71F5-440E-8FD8-BED5B8D15E5B}" presName="hierChild5" presStyleCnt="0"/>
      <dgm:spPr/>
    </dgm:pt>
    <dgm:pt modelId="{42B8A1F2-C951-4349-9F1D-EF3F203D25E2}" type="pres">
      <dgm:prSet presAssocID="{7C09F35B-D55B-4F6B-BABE-54D911EC09DB}" presName="Name37" presStyleLbl="parChTrans1D2" presStyleIdx="2" presStyleCnt="6"/>
      <dgm:spPr/>
      <dgm:t>
        <a:bodyPr/>
        <a:lstStyle/>
        <a:p>
          <a:endParaRPr lang="en-GB"/>
        </a:p>
      </dgm:t>
    </dgm:pt>
    <dgm:pt modelId="{E05FCA48-5FA8-45CB-B81D-67BA9A0C75AE}" type="pres">
      <dgm:prSet presAssocID="{99CEAEE5-A633-469B-A604-9F14A74DD593}" presName="hierRoot2" presStyleCnt="0">
        <dgm:presLayoutVars>
          <dgm:hierBranch val="init"/>
        </dgm:presLayoutVars>
      </dgm:prSet>
      <dgm:spPr/>
    </dgm:pt>
    <dgm:pt modelId="{0DBC4E47-64DB-48AE-B1B2-28289F46A599}" type="pres">
      <dgm:prSet presAssocID="{99CEAEE5-A633-469B-A604-9F14A74DD593}" presName="rootComposite" presStyleCnt="0"/>
      <dgm:spPr/>
    </dgm:pt>
    <dgm:pt modelId="{BA693B96-5919-4FA3-9E4A-55D84C8D18CD}" type="pres">
      <dgm:prSet presAssocID="{99CEAEE5-A633-469B-A604-9F14A74DD593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D18CF2A-52B5-43E6-AA13-BD41809D8430}" type="pres">
      <dgm:prSet presAssocID="{99CEAEE5-A633-469B-A604-9F14A74DD593}" presName="rootConnector" presStyleLbl="node2" presStyleIdx="2" presStyleCnt="6"/>
      <dgm:spPr/>
      <dgm:t>
        <a:bodyPr/>
        <a:lstStyle/>
        <a:p>
          <a:endParaRPr lang="en-GB"/>
        </a:p>
      </dgm:t>
    </dgm:pt>
    <dgm:pt modelId="{B2E42BA3-48C3-449B-B89C-291240FB8690}" type="pres">
      <dgm:prSet presAssocID="{99CEAEE5-A633-469B-A604-9F14A74DD593}" presName="hierChild4" presStyleCnt="0"/>
      <dgm:spPr/>
    </dgm:pt>
    <dgm:pt modelId="{44D5C5CD-5123-41B6-BF92-40093177AAB7}" type="pres">
      <dgm:prSet presAssocID="{99CEAEE5-A633-469B-A604-9F14A74DD593}" presName="hierChild5" presStyleCnt="0"/>
      <dgm:spPr/>
    </dgm:pt>
    <dgm:pt modelId="{2A486C94-774F-41E2-B2D0-AE1B23E6A83F}" type="pres">
      <dgm:prSet presAssocID="{F079E7B4-1BEC-4E6D-97FF-A7E3CE96A901}" presName="Name37" presStyleLbl="parChTrans1D2" presStyleIdx="3" presStyleCnt="6"/>
      <dgm:spPr/>
      <dgm:t>
        <a:bodyPr/>
        <a:lstStyle/>
        <a:p>
          <a:endParaRPr lang="en-GB"/>
        </a:p>
      </dgm:t>
    </dgm:pt>
    <dgm:pt modelId="{3661F255-81DA-4D7B-AF26-B9A4CEBF6A1B}" type="pres">
      <dgm:prSet presAssocID="{8433CE4A-7321-4944-B9E9-273AE688DA2C}" presName="hierRoot2" presStyleCnt="0">
        <dgm:presLayoutVars>
          <dgm:hierBranch val="init"/>
        </dgm:presLayoutVars>
      </dgm:prSet>
      <dgm:spPr/>
    </dgm:pt>
    <dgm:pt modelId="{67F687A1-6C5A-41E4-8A1D-657E8C4607FE}" type="pres">
      <dgm:prSet presAssocID="{8433CE4A-7321-4944-B9E9-273AE688DA2C}" presName="rootComposite" presStyleCnt="0"/>
      <dgm:spPr/>
    </dgm:pt>
    <dgm:pt modelId="{F835D48A-6D89-4A63-AD72-828B05701F0F}" type="pres">
      <dgm:prSet presAssocID="{8433CE4A-7321-4944-B9E9-273AE688DA2C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CC8D55-6AF3-4FDC-BF5D-1CEE5D6A8805}" type="pres">
      <dgm:prSet presAssocID="{8433CE4A-7321-4944-B9E9-273AE688DA2C}" presName="rootConnector" presStyleLbl="node2" presStyleIdx="3" presStyleCnt="6"/>
      <dgm:spPr/>
      <dgm:t>
        <a:bodyPr/>
        <a:lstStyle/>
        <a:p>
          <a:endParaRPr lang="en-GB"/>
        </a:p>
      </dgm:t>
    </dgm:pt>
    <dgm:pt modelId="{E307F355-28F6-46F5-81B5-8E511028ED32}" type="pres">
      <dgm:prSet presAssocID="{8433CE4A-7321-4944-B9E9-273AE688DA2C}" presName="hierChild4" presStyleCnt="0"/>
      <dgm:spPr/>
    </dgm:pt>
    <dgm:pt modelId="{959A1210-D3D1-46A1-A300-75445FD8EF4D}" type="pres">
      <dgm:prSet presAssocID="{8433CE4A-7321-4944-B9E9-273AE688DA2C}" presName="hierChild5" presStyleCnt="0"/>
      <dgm:spPr/>
    </dgm:pt>
    <dgm:pt modelId="{F4F21603-2DD4-4F74-B4E3-DE1F320C3591}" type="pres">
      <dgm:prSet presAssocID="{BA612745-9508-4132-9688-3C801B4C1433}" presName="Name37" presStyleLbl="parChTrans1D2" presStyleIdx="4" presStyleCnt="6"/>
      <dgm:spPr/>
      <dgm:t>
        <a:bodyPr/>
        <a:lstStyle/>
        <a:p>
          <a:endParaRPr lang="en-GB"/>
        </a:p>
      </dgm:t>
    </dgm:pt>
    <dgm:pt modelId="{3017A700-6042-465C-BEFD-C854DEE11905}" type="pres">
      <dgm:prSet presAssocID="{15388141-3E55-4C93-89A3-ED56D2C3D7F3}" presName="hierRoot2" presStyleCnt="0">
        <dgm:presLayoutVars>
          <dgm:hierBranch val="init"/>
        </dgm:presLayoutVars>
      </dgm:prSet>
      <dgm:spPr/>
    </dgm:pt>
    <dgm:pt modelId="{933C567D-98B5-4880-A441-66560D4450B8}" type="pres">
      <dgm:prSet presAssocID="{15388141-3E55-4C93-89A3-ED56D2C3D7F3}" presName="rootComposite" presStyleCnt="0"/>
      <dgm:spPr/>
    </dgm:pt>
    <dgm:pt modelId="{4166CCE4-2990-4799-B393-9532BA13CC9C}" type="pres">
      <dgm:prSet presAssocID="{15388141-3E55-4C93-89A3-ED56D2C3D7F3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3FF40-5F7C-42F9-9D82-DDB8E9E97058}" type="pres">
      <dgm:prSet presAssocID="{15388141-3E55-4C93-89A3-ED56D2C3D7F3}" presName="rootConnector" presStyleLbl="node2" presStyleIdx="4" presStyleCnt="6"/>
      <dgm:spPr/>
      <dgm:t>
        <a:bodyPr/>
        <a:lstStyle/>
        <a:p>
          <a:endParaRPr lang="en-GB"/>
        </a:p>
      </dgm:t>
    </dgm:pt>
    <dgm:pt modelId="{AFBB1153-5B12-433C-963E-D77C7533BEB3}" type="pres">
      <dgm:prSet presAssocID="{15388141-3E55-4C93-89A3-ED56D2C3D7F3}" presName="hierChild4" presStyleCnt="0"/>
      <dgm:spPr/>
    </dgm:pt>
    <dgm:pt modelId="{6D841649-D353-44DE-9D14-DB14CCAF8FA5}" type="pres">
      <dgm:prSet presAssocID="{15388141-3E55-4C93-89A3-ED56D2C3D7F3}" presName="hierChild5" presStyleCnt="0"/>
      <dgm:spPr/>
    </dgm:pt>
    <dgm:pt modelId="{DFA9414D-473B-46D9-8650-1C0CC6928320}" type="pres">
      <dgm:prSet presAssocID="{1440B65F-390C-465B-ADA1-6341970E46D4}" presName="Name37" presStyleLbl="parChTrans1D2" presStyleIdx="5" presStyleCnt="6"/>
      <dgm:spPr/>
      <dgm:t>
        <a:bodyPr/>
        <a:lstStyle/>
        <a:p>
          <a:endParaRPr lang="en-GB"/>
        </a:p>
      </dgm:t>
    </dgm:pt>
    <dgm:pt modelId="{66B755F9-4066-468F-8814-8CBDA75646B8}" type="pres">
      <dgm:prSet presAssocID="{4DAC29D9-A41D-41FD-8607-86000C7B97E2}" presName="hierRoot2" presStyleCnt="0">
        <dgm:presLayoutVars>
          <dgm:hierBranch val="init"/>
        </dgm:presLayoutVars>
      </dgm:prSet>
      <dgm:spPr/>
    </dgm:pt>
    <dgm:pt modelId="{AC5800FD-4E4E-4C64-9586-BCBA4B4A77C0}" type="pres">
      <dgm:prSet presAssocID="{4DAC29D9-A41D-41FD-8607-86000C7B97E2}" presName="rootComposite" presStyleCnt="0"/>
      <dgm:spPr/>
    </dgm:pt>
    <dgm:pt modelId="{4EA24538-C7DF-418C-AA0D-ED413483F996}" type="pres">
      <dgm:prSet presAssocID="{4DAC29D9-A41D-41FD-8607-86000C7B97E2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0BE1D94-40DF-4180-AB0F-8C7EB2EC9D77}" type="pres">
      <dgm:prSet presAssocID="{4DAC29D9-A41D-41FD-8607-86000C7B97E2}" presName="rootConnector" presStyleLbl="node2" presStyleIdx="5" presStyleCnt="6"/>
      <dgm:spPr/>
      <dgm:t>
        <a:bodyPr/>
        <a:lstStyle/>
        <a:p>
          <a:endParaRPr lang="en-GB"/>
        </a:p>
      </dgm:t>
    </dgm:pt>
    <dgm:pt modelId="{F0C2B31A-F50C-45B9-A51E-0F1751BF936C}" type="pres">
      <dgm:prSet presAssocID="{4DAC29D9-A41D-41FD-8607-86000C7B97E2}" presName="hierChild4" presStyleCnt="0"/>
      <dgm:spPr/>
    </dgm:pt>
    <dgm:pt modelId="{4FD63836-96B7-452A-9D09-8E432FD97A57}" type="pres">
      <dgm:prSet presAssocID="{4DAC29D9-A41D-41FD-8607-86000C7B97E2}" presName="hierChild5" presStyleCnt="0"/>
      <dgm:spPr/>
    </dgm:pt>
    <dgm:pt modelId="{12AE12A5-A457-45DA-A957-C4C9A72B6037}" type="pres">
      <dgm:prSet presAssocID="{302ED4B1-4B83-40D8-9E40-ACF699B38845}" presName="hierChild3" presStyleCnt="0"/>
      <dgm:spPr/>
    </dgm:pt>
  </dgm:ptLst>
  <dgm:cxnLst>
    <dgm:cxn modelId="{03F2366A-9F62-4AE7-8191-7499FBB4E0F5}" srcId="{302ED4B1-4B83-40D8-9E40-ACF699B38845}" destId="{8433CE4A-7321-4944-B9E9-273AE688DA2C}" srcOrd="3" destOrd="0" parTransId="{F079E7B4-1BEC-4E6D-97FF-A7E3CE96A901}" sibTransId="{234DA0A0-8D33-4B91-8CD1-AEE7764732FD}"/>
    <dgm:cxn modelId="{B8BE9D2D-42A3-445B-A0C0-9D53BDB50C04}" type="presOf" srcId="{99CEAEE5-A633-469B-A604-9F14A74DD593}" destId="{BA693B96-5919-4FA3-9E4A-55D84C8D18CD}" srcOrd="0" destOrd="0" presId="urn:microsoft.com/office/officeart/2005/8/layout/orgChart1"/>
    <dgm:cxn modelId="{D763858D-BDB1-43D4-B558-FCC6A08039AC}" type="presOf" srcId="{4DAC29D9-A41D-41FD-8607-86000C7B97E2}" destId="{4EA24538-C7DF-418C-AA0D-ED413483F996}" srcOrd="0" destOrd="0" presId="urn:microsoft.com/office/officeart/2005/8/layout/orgChart1"/>
    <dgm:cxn modelId="{675BFCAE-5CC9-4C82-880A-5E76A0E793DB}" type="presOf" srcId="{8433CE4A-7321-4944-B9E9-273AE688DA2C}" destId="{F835D48A-6D89-4A63-AD72-828B05701F0F}" srcOrd="0" destOrd="0" presId="urn:microsoft.com/office/officeart/2005/8/layout/orgChart1"/>
    <dgm:cxn modelId="{35A20686-D4AC-4ACF-8409-67373F5E571C}" srcId="{302ED4B1-4B83-40D8-9E40-ACF699B38845}" destId="{99CEAEE5-A633-469B-A604-9F14A74DD593}" srcOrd="2" destOrd="0" parTransId="{7C09F35B-D55B-4F6B-BABE-54D911EC09DB}" sibTransId="{495B9247-C559-4C4C-AF01-0043DD6BD770}"/>
    <dgm:cxn modelId="{8A4F0003-78D3-4F78-BAAD-195E01E19E91}" srcId="{302ED4B1-4B83-40D8-9E40-ACF699B38845}" destId="{676143E2-0FCE-40D5-AB81-609892570658}" srcOrd="0" destOrd="0" parTransId="{789F8AB2-B943-435C-B0B9-C804F84CF265}" sibTransId="{9FB55A31-75C1-4821-93CF-6D00FEAC093B}"/>
    <dgm:cxn modelId="{EC7EF3A2-C310-480E-8759-F23B87471C02}" type="presOf" srcId="{F3676126-EABC-4396-B377-76E9E39A3B5A}" destId="{E81364A4-384D-463A-B139-DF7F39A6C979}" srcOrd="0" destOrd="0" presId="urn:microsoft.com/office/officeart/2005/8/layout/orgChart1"/>
    <dgm:cxn modelId="{577CD8FC-F85D-4AE4-968B-5538059407E4}" type="presOf" srcId="{7C09F35B-D55B-4F6B-BABE-54D911EC09DB}" destId="{42B8A1F2-C951-4349-9F1D-EF3F203D25E2}" srcOrd="0" destOrd="0" presId="urn:microsoft.com/office/officeart/2005/8/layout/orgChart1"/>
    <dgm:cxn modelId="{F19AFFF1-54C7-4374-ADE6-CD86A08B82C8}" type="presOf" srcId="{4DAC29D9-A41D-41FD-8607-86000C7B97E2}" destId="{90BE1D94-40DF-4180-AB0F-8C7EB2EC9D77}" srcOrd="1" destOrd="0" presId="urn:microsoft.com/office/officeart/2005/8/layout/orgChart1"/>
    <dgm:cxn modelId="{A8EF46AA-A6FE-455B-8A72-09F28A0CD5A0}" type="presOf" srcId="{F079E7B4-1BEC-4E6D-97FF-A7E3CE96A901}" destId="{2A486C94-774F-41E2-B2D0-AE1B23E6A83F}" srcOrd="0" destOrd="0" presId="urn:microsoft.com/office/officeart/2005/8/layout/orgChart1"/>
    <dgm:cxn modelId="{37CFBD60-F9DB-45AE-B935-3864B8F8A5CE}" type="presOf" srcId="{15388141-3E55-4C93-89A3-ED56D2C3D7F3}" destId="{8633FF40-5F7C-42F9-9D82-DDB8E9E97058}" srcOrd="1" destOrd="0" presId="urn:microsoft.com/office/officeart/2005/8/layout/orgChart1"/>
    <dgm:cxn modelId="{01A25193-834A-4273-A8B1-0E163D787D9F}" type="presOf" srcId="{8062B040-71F5-440E-8FD8-BED5B8D15E5B}" destId="{D6DBE245-1A7F-405C-A7B8-38A6D2E7BA6B}" srcOrd="1" destOrd="0" presId="urn:microsoft.com/office/officeart/2005/8/layout/orgChart1"/>
    <dgm:cxn modelId="{9E20657F-3960-4426-B61A-69CC6F74333B}" srcId="{302ED4B1-4B83-40D8-9E40-ACF699B38845}" destId="{4DAC29D9-A41D-41FD-8607-86000C7B97E2}" srcOrd="5" destOrd="0" parTransId="{1440B65F-390C-465B-ADA1-6341970E46D4}" sibTransId="{00A56D52-6488-4304-BDA7-00470C7FCC3D}"/>
    <dgm:cxn modelId="{348723B8-8303-40FB-828A-4D7100E4D942}" type="presOf" srcId="{99CEAEE5-A633-469B-A604-9F14A74DD593}" destId="{9D18CF2A-52B5-43E6-AA13-BD41809D8430}" srcOrd="1" destOrd="0" presId="urn:microsoft.com/office/officeart/2005/8/layout/orgChart1"/>
    <dgm:cxn modelId="{FEFEAC72-0291-45EF-82D9-84E72369F4FF}" type="presOf" srcId="{302ED4B1-4B83-40D8-9E40-ACF699B38845}" destId="{4DD8B94B-1D5B-484B-8BE1-D58617B2FEC9}" srcOrd="1" destOrd="0" presId="urn:microsoft.com/office/officeart/2005/8/layout/orgChart1"/>
    <dgm:cxn modelId="{35A2ABC6-B80E-42A1-AD87-6253E855567A}" type="presOf" srcId="{676143E2-0FCE-40D5-AB81-609892570658}" destId="{810A10E5-EE06-45BD-AB94-113F3D5AA6AD}" srcOrd="1" destOrd="0" presId="urn:microsoft.com/office/officeart/2005/8/layout/orgChart1"/>
    <dgm:cxn modelId="{C62FB516-303B-4A42-B7C4-E352FBB700AB}" type="presOf" srcId="{15388141-3E55-4C93-89A3-ED56D2C3D7F3}" destId="{4166CCE4-2990-4799-B393-9532BA13CC9C}" srcOrd="0" destOrd="0" presId="urn:microsoft.com/office/officeart/2005/8/layout/orgChart1"/>
    <dgm:cxn modelId="{830BC641-9476-4232-A340-5EBF2941C4C2}" type="presOf" srcId="{302ED4B1-4B83-40D8-9E40-ACF699B38845}" destId="{5BB87497-213F-4211-9115-33A83F78D2F8}" srcOrd="0" destOrd="0" presId="urn:microsoft.com/office/officeart/2005/8/layout/orgChart1"/>
    <dgm:cxn modelId="{48AA1148-68CA-4DAD-A634-82AD7E1A61A6}" type="presOf" srcId="{F017A3E2-F137-4E11-8E59-7E013B4F8F0F}" destId="{7F0196F9-C1D9-4A51-8E84-5BAE7793D6DA}" srcOrd="0" destOrd="0" presId="urn:microsoft.com/office/officeart/2005/8/layout/orgChart1"/>
    <dgm:cxn modelId="{F66F543E-F1DE-43AA-85F2-93FEDAB887EA}" type="presOf" srcId="{676143E2-0FCE-40D5-AB81-609892570658}" destId="{D839700F-1D6B-45B6-A68F-F91C3722DC88}" srcOrd="0" destOrd="0" presId="urn:microsoft.com/office/officeart/2005/8/layout/orgChart1"/>
    <dgm:cxn modelId="{855B7FD3-59A7-4084-91CF-469D5EB774F4}" type="presOf" srcId="{BA612745-9508-4132-9688-3C801B4C1433}" destId="{F4F21603-2DD4-4F74-B4E3-DE1F320C3591}" srcOrd="0" destOrd="0" presId="urn:microsoft.com/office/officeart/2005/8/layout/orgChart1"/>
    <dgm:cxn modelId="{2FE40AB5-5EDC-4745-A2B6-EFB3F937F556}" type="presOf" srcId="{1440B65F-390C-465B-ADA1-6341970E46D4}" destId="{DFA9414D-473B-46D9-8650-1C0CC6928320}" srcOrd="0" destOrd="0" presId="urn:microsoft.com/office/officeart/2005/8/layout/orgChart1"/>
    <dgm:cxn modelId="{18302EA2-8FFF-44EE-965B-065FA41F4FC0}" type="presOf" srcId="{789F8AB2-B943-435C-B0B9-C804F84CF265}" destId="{D52E2E2D-8219-4FF3-9E47-3C9B2BB65E0E}" srcOrd="0" destOrd="0" presId="urn:microsoft.com/office/officeart/2005/8/layout/orgChart1"/>
    <dgm:cxn modelId="{E4DB23C7-2461-4417-9550-9009C0281A79}" srcId="{302ED4B1-4B83-40D8-9E40-ACF699B38845}" destId="{15388141-3E55-4C93-89A3-ED56D2C3D7F3}" srcOrd="4" destOrd="0" parTransId="{BA612745-9508-4132-9688-3C801B4C1433}" sibTransId="{2FA51136-55A3-406C-B277-801A25E0C6F9}"/>
    <dgm:cxn modelId="{B6A1929A-FF71-40D2-8DCE-8E9118E32E81}" type="presOf" srcId="{8433CE4A-7321-4944-B9E9-273AE688DA2C}" destId="{E4CC8D55-6AF3-4FDC-BF5D-1CEE5D6A8805}" srcOrd="1" destOrd="0" presId="urn:microsoft.com/office/officeart/2005/8/layout/orgChart1"/>
    <dgm:cxn modelId="{6BFE1D6E-86E8-4F70-8888-B3BB055C18A8}" srcId="{F3676126-EABC-4396-B377-76E9E39A3B5A}" destId="{302ED4B1-4B83-40D8-9E40-ACF699B38845}" srcOrd="0" destOrd="0" parTransId="{66E0B852-916E-4EF9-8DE4-9D40F179B8D8}" sibTransId="{FB0CEC96-476B-4C06-AA3D-E62907292E20}"/>
    <dgm:cxn modelId="{C53709AB-962C-48DF-8979-83BB8D9A0789}" srcId="{302ED4B1-4B83-40D8-9E40-ACF699B38845}" destId="{8062B040-71F5-440E-8FD8-BED5B8D15E5B}" srcOrd="1" destOrd="0" parTransId="{F017A3E2-F137-4E11-8E59-7E013B4F8F0F}" sibTransId="{CBBE0935-C161-46C6-B19A-3CAD8E02374A}"/>
    <dgm:cxn modelId="{B2A8786B-02AA-404C-B18C-44C0917A7E9A}" type="presOf" srcId="{8062B040-71F5-440E-8FD8-BED5B8D15E5B}" destId="{4513B35C-730F-46EA-A8A2-FE20EA555E1C}" srcOrd="0" destOrd="0" presId="urn:microsoft.com/office/officeart/2005/8/layout/orgChart1"/>
    <dgm:cxn modelId="{2119AB85-A2C7-4083-AFC9-99D632024803}" type="presParOf" srcId="{E81364A4-384D-463A-B139-DF7F39A6C979}" destId="{78DA1A12-DA77-40BC-B67C-EA6D0FAC598B}" srcOrd="0" destOrd="0" presId="urn:microsoft.com/office/officeart/2005/8/layout/orgChart1"/>
    <dgm:cxn modelId="{1E3131DA-5910-4077-BFF4-AA86C40ED6F7}" type="presParOf" srcId="{78DA1A12-DA77-40BC-B67C-EA6D0FAC598B}" destId="{B6F7A976-8B9A-4702-A48E-078B30629685}" srcOrd="0" destOrd="0" presId="urn:microsoft.com/office/officeart/2005/8/layout/orgChart1"/>
    <dgm:cxn modelId="{5D4D063E-63FE-4B9A-967A-AAF7B1938F94}" type="presParOf" srcId="{B6F7A976-8B9A-4702-A48E-078B30629685}" destId="{5BB87497-213F-4211-9115-33A83F78D2F8}" srcOrd="0" destOrd="0" presId="urn:microsoft.com/office/officeart/2005/8/layout/orgChart1"/>
    <dgm:cxn modelId="{689F5402-1EAF-4944-AF70-1CEC36CF2D22}" type="presParOf" srcId="{B6F7A976-8B9A-4702-A48E-078B30629685}" destId="{4DD8B94B-1D5B-484B-8BE1-D58617B2FEC9}" srcOrd="1" destOrd="0" presId="urn:microsoft.com/office/officeart/2005/8/layout/orgChart1"/>
    <dgm:cxn modelId="{2FBEF9D0-F05B-44B2-B7F3-9E795060466A}" type="presParOf" srcId="{78DA1A12-DA77-40BC-B67C-EA6D0FAC598B}" destId="{7CDE03FC-BD9C-4B07-8E67-3694ECC27B96}" srcOrd="1" destOrd="0" presId="urn:microsoft.com/office/officeart/2005/8/layout/orgChart1"/>
    <dgm:cxn modelId="{AE31E965-6DA2-44B8-BB03-49C53E154AFD}" type="presParOf" srcId="{7CDE03FC-BD9C-4B07-8E67-3694ECC27B96}" destId="{D52E2E2D-8219-4FF3-9E47-3C9B2BB65E0E}" srcOrd="0" destOrd="0" presId="urn:microsoft.com/office/officeart/2005/8/layout/orgChart1"/>
    <dgm:cxn modelId="{75B69114-9D0E-4AE3-A9CF-C24EB9EE0430}" type="presParOf" srcId="{7CDE03FC-BD9C-4B07-8E67-3694ECC27B96}" destId="{CD974706-39C8-48CC-932E-24134A73D534}" srcOrd="1" destOrd="0" presId="urn:microsoft.com/office/officeart/2005/8/layout/orgChart1"/>
    <dgm:cxn modelId="{F0368648-6004-4519-92D6-D0843CCB8A2C}" type="presParOf" srcId="{CD974706-39C8-48CC-932E-24134A73D534}" destId="{75ED79A0-76CD-4426-BDDE-BE030490797D}" srcOrd="0" destOrd="0" presId="urn:microsoft.com/office/officeart/2005/8/layout/orgChart1"/>
    <dgm:cxn modelId="{7EAEFD8C-8C06-466D-8D8F-63282951AD44}" type="presParOf" srcId="{75ED79A0-76CD-4426-BDDE-BE030490797D}" destId="{D839700F-1D6B-45B6-A68F-F91C3722DC88}" srcOrd="0" destOrd="0" presId="urn:microsoft.com/office/officeart/2005/8/layout/orgChart1"/>
    <dgm:cxn modelId="{9D5118C7-39A8-4875-A9BE-6122B34039CA}" type="presParOf" srcId="{75ED79A0-76CD-4426-BDDE-BE030490797D}" destId="{810A10E5-EE06-45BD-AB94-113F3D5AA6AD}" srcOrd="1" destOrd="0" presId="urn:microsoft.com/office/officeart/2005/8/layout/orgChart1"/>
    <dgm:cxn modelId="{78F1D76E-B691-4746-9A50-C956EB569172}" type="presParOf" srcId="{CD974706-39C8-48CC-932E-24134A73D534}" destId="{CC892B8A-EB60-431F-8418-572D8B69AFF4}" srcOrd="1" destOrd="0" presId="urn:microsoft.com/office/officeart/2005/8/layout/orgChart1"/>
    <dgm:cxn modelId="{E13806D0-3470-4A9E-8DB5-4DA50ED520DF}" type="presParOf" srcId="{CD974706-39C8-48CC-932E-24134A73D534}" destId="{BB1A1EA4-4F41-4D2F-BD65-A5EAAEC646A1}" srcOrd="2" destOrd="0" presId="urn:microsoft.com/office/officeart/2005/8/layout/orgChart1"/>
    <dgm:cxn modelId="{B5F97ABF-2E5E-4380-925E-3B5FAECDDD26}" type="presParOf" srcId="{7CDE03FC-BD9C-4B07-8E67-3694ECC27B96}" destId="{7F0196F9-C1D9-4A51-8E84-5BAE7793D6DA}" srcOrd="2" destOrd="0" presId="urn:microsoft.com/office/officeart/2005/8/layout/orgChart1"/>
    <dgm:cxn modelId="{6E9D2078-AC58-489E-895F-FD3EAE4DEEA9}" type="presParOf" srcId="{7CDE03FC-BD9C-4B07-8E67-3694ECC27B96}" destId="{42B0A24A-7CAE-492F-AE8C-D180E2D0E34F}" srcOrd="3" destOrd="0" presId="urn:microsoft.com/office/officeart/2005/8/layout/orgChart1"/>
    <dgm:cxn modelId="{A1DDE47B-09C5-4B0C-AF69-697478EF957E}" type="presParOf" srcId="{42B0A24A-7CAE-492F-AE8C-D180E2D0E34F}" destId="{F9AAB10D-8FD3-48BB-A159-140AA4693761}" srcOrd="0" destOrd="0" presId="urn:microsoft.com/office/officeart/2005/8/layout/orgChart1"/>
    <dgm:cxn modelId="{DAB91BFD-8FA4-4229-BD6B-C0F0EE37B9FB}" type="presParOf" srcId="{F9AAB10D-8FD3-48BB-A159-140AA4693761}" destId="{4513B35C-730F-46EA-A8A2-FE20EA555E1C}" srcOrd="0" destOrd="0" presId="urn:microsoft.com/office/officeart/2005/8/layout/orgChart1"/>
    <dgm:cxn modelId="{00680DC5-7B29-42DC-9EED-537369370812}" type="presParOf" srcId="{F9AAB10D-8FD3-48BB-A159-140AA4693761}" destId="{D6DBE245-1A7F-405C-A7B8-38A6D2E7BA6B}" srcOrd="1" destOrd="0" presId="urn:microsoft.com/office/officeart/2005/8/layout/orgChart1"/>
    <dgm:cxn modelId="{D774E0C2-F72E-412F-B057-7C0F0279D37E}" type="presParOf" srcId="{42B0A24A-7CAE-492F-AE8C-D180E2D0E34F}" destId="{014DDF52-02F2-4CEF-81FA-DEB3751CB499}" srcOrd="1" destOrd="0" presId="urn:microsoft.com/office/officeart/2005/8/layout/orgChart1"/>
    <dgm:cxn modelId="{B8AEE5D0-53E1-42FC-831C-B6E94A5A45EA}" type="presParOf" srcId="{42B0A24A-7CAE-492F-AE8C-D180E2D0E34F}" destId="{D23B9143-B676-451E-9555-90079F9C7498}" srcOrd="2" destOrd="0" presId="urn:microsoft.com/office/officeart/2005/8/layout/orgChart1"/>
    <dgm:cxn modelId="{77ACBE79-FA10-43FE-A2D4-228CD3B1F730}" type="presParOf" srcId="{7CDE03FC-BD9C-4B07-8E67-3694ECC27B96}" destId="{42B8A1F2-C951-4349-9F1D-EF3F203D25E2}" srcOrd="4" destOrd="0" presId="urn:microsoft.com/office/officeart/2005/8/layout/orgChart1"/>
    <dgm:cxn modelId="{9672D109-5FDD-4548-9A70-242EEA2771EE}" type="presParOf" srcId="{7CDE03FC-BD9C-4B07-8E67-3694ECC27B96}" destId="{E05FCA48-5FA8-45CB-B81D-67BA9A0C75AE}" srcOrd="5" destOrd="0" presId="urn:microsoft.com/office/officeart/2005/8/layout/orgChart1"/>
    <dgm:cxn modelId="{D389835A-8DB1-468B-8E0B-92B3B927997E}" type="presParOf" srcId="{E05FCA48-5FA8-45CB-B81D-67BA9A0C75AE}" destId="{0DBC4E47-64DB-48AE-B1B2-28289F46A599}" srcOrd="0" destOrd="0" presId="urn:microsoft.com/office/officeart/2005/8/layout/orgChart1"/>
    <dgm:cxn modelId="{33C3B381-890C-4E4A-A333-9805ECB3BB86}" type="presParOf" srcId="{0DBC4E47-64DB-48AE-B1B2-28289F46A599}" destId="{BA693B96-5919-4FA3-9E4A-55D84C8D18CD}" srcOrd="0" destOrd="0" presId="urn:microsoft.com/office/officeart/2005/8/layout/orgChart1"/>
    <dgm:cxn modelId="{4EBF5D39-E083-4792-B5EB-6AA3990FE7DF}" type="presParOf" srcId="{0DBC4E47-64DB-48AE-B1B2-28289F46A599}" destId="{9D18CF2A-52B5-43E6-AA13-BD41809D8430}" srcOrd="1" destOrd="0" presId="urn:microsoft.com/office/officeart/2005/8/layout/orgChart1"/>
    <dgm:cxn modelId="{577DC630-069D-4D59-B136-41FED35AD496}" type="presParOf" srcId="{E05FCA48-5FA8-45CB-B81D-67BA9A0C75AE}" destId="{B2E42BA3-48C3-449B-B89C-291240FB8690}" srcOrd="1" destOrd="0" presId="urn:microsoft.com/office/officeart/2005/8/layout/orgChart1"/>
    <dgm:cxn modelId="{C0ADCDA6-79D7-4E39-BDF4-688F5664DA5E}" type="presParOf" srcId="{E05FCA48-5FA8-45CB-B81D-67BA9A0C75AE}" destId="{44D5C5CD-5123-41B6-BF92-40093177AAB7}" srcOrd="2" destOrd="0" presId="urn:microsoft.com/office/officeart/2005/8/layout/orgChart1"/>
    <dgm:cxn modelId="{2755C9D0-D1F7-476E-99B6-2752261BB68D}" type="presParOf" srcId="{7CDE03FC-BD9C-4B07-8E67-3694ECC27B96}" destId="{2A486C94-774F-41E2-B2D0-AE1B23E6A83F}" srcOrd="6" destOrd="0" presId="urn:microsoft.com/office/officeart/2005/8/layout/orgChart1"/>
    <dgm:cxn modelId="{E1E515FA-54B3-4829-8770-3DD4A443794E}" type="presParOf" srcId="{7CDE03FC-BD9C-4B07-8E67-3694ECC27B96}" destId="{3661F255-81DA-4D7B-AF26-B9A4CEBF6A1B}" srcOrd="7" destOrd="0" presId="urn:microsoft.com/office/officeart/2005/8/layout/orgChart1"/>
    <dgm:cxn modelId="{EFF3B26E-B8B7-4F85-8835-52E4C8622A46}" type="presParOf" srcId="{3661F255-81DA-4D7B-AF26-B9A4CEBF6A1B}" destId="{67F687A1-6C5A-41E4-8A1D-657E8C4607FE}" srcOrd="0" destOrd="0" presId="urn:microsoft.com/office/officeart/2005/8/layout/orgChart1"/>
    <dgm:cxn modelId="{AEF65EBC-3FB9-4E0B-92D7-7CB54599CA7C}" type="presParOf" srcId="{67F687A1-6C5A-41E4-8A1D-657E8C4607FE}" destId="{F835D48A-6D89-4A63-AD72-828B05701F0F}" srcOrd="0" destOrd="0" presId="urn:microsoft.com/office/officeart/2005/8/layout/orgChart1"/>
    <dgm:cxn modelId="{E6C922F3-10EB-4BCE-A93B-6FC9E066FDBE}" type="presParOf" srcId="{67F687A1-6C5A-41E4-8A1D-657E8C4607FE}" destId="{E4CC8D55-6AF3-4FDC-BF5D-1CEE5D6A8805}" srcOrd="1" destOrd="0" presId="urn:microsoft.com/office/officeart/2005/8/layout/orgChart1"/>
    <dgm:cxn modelId="{CBEA32B9-D61E-4741-9C9C-BDC7BD777D8C}" type="presParOf" srcId="{3661F255-81DA-4D7B-AF26-B9A4CEBF6A1B}" destId="{E307F355-28F6-46F5-81B5-8E511028ED32}" srcOrd="1" destOrd="0" presId="urn:microsoft.com/office/officeart/2005/8/layout/orgChart1"/>
    <dgm:cxn modelId="{4D3828E6-5BBF-437B-9136-E4501F9D4CCC}" type="presParOf" srcId="{3661F255-81DA-4D7B-AF26-B9A4CEBF6A1B}" destId="{959A1210-D3D1-46A1-A300-75445FD8EF4D}" srcOrd="2" destOrd="0" presId="urn:microsoft.com/office/officeart/2005/8/layout/orgChart1"/>
    <dgm:cxn modelId="{6273CC20-A5F9-485B-831E-F5F2685A9DE3}" type="presParOf" srcId="{7CDE03FC-BD9C-4B07-8E67-3694ECC27B96}" destId="{F4F21603-2DD4-4F74-B4E3-DE1F320C3591}" srcOrd="8" destOrd="0" presId="urn:microsoft.com/office/officeart/2005/8/layout/orgChart1"/>
    <dgm:cxn modelId="{C30FB665-35B6-4746-BFCC-2817058E599F}" type="presParOf" srcId="{7CDE03FC-BD9C-4B07-8E67-3694ECC27B96}" destId="{3017A700-6042-465C-BEFD-C854DEE11905}" srcOrd="9" destOrd="0" presId="urn:microsoft.com/office/officeart/2005/8/layout/orgChart1"/>
    <dgm:cxn modelId="{9B4A1639-B5AA-493D-98E3-54DA98801F1B}" type="presParOf" srcId="{3017A700-6042-465C-BEFD-C854DEE11905}" destId="{933C567D-98B5-4880-A441-66560D4450B8}" srcOrd="0" destOrd="0" presId="urn:microsoft.com/office/officeart/2005/8/layout/orgChart1"/>
    <dgm:cxn modelId="{12371E6F-6F9F-486D-ADFE-673CE74E3D6E}" type="presParOf" srcId="{933C567D-98B5-4880-A441-66560D4450B8}" destId="{4166CCE4-2990-4799-B393-9532BA13CC9C}" srcOrd="0" destOrd="0" presId="urn:microsoft.com/office/officeart/2005/8/layout/orgChart1"/>
    <dgm:cxn modelId="{1A2B85CA-437C-4A1A-903B-9607BCD63374}" type="presParOf" srcId="{933C567D-98B5-4880-A441-66560D4450B8}" destId="{8633FF40-5F7C-42F9-9D82-DDB8E9E97058}" srcOrd="1" destOrd="0" presId="urn:microsoft.com/office/officeart/2005/8/layout/orgChart1"/>
    <dgm:cxn modelId="{F656EBB3-3D47-4A96-B8EE-AFA31D2B7DE9}" type="presParOf" srcId="{3017A700-6042-465C-BEFD-C854DEE11905}" destId="{AFBB1153-5B12-433C-963E-D77C7533BEB3}" srcOrd="1" destOrd="0" presId="urn:microsoft.com/office/officeart/2005/8/layout/orgChart1"/>
    <dgm:cxn modelId="{FFB4BDA6-FB75-47FA-8FAD-E3C8B8A2FC49}" type="presParOf" srcId="{3017A700-6042-465C-BEFD-C854DEE11905}" destId="{6D841649-D353-44DE-9D14-DB14CCAF8FA5}" srcOrd="2" destOrd="0" presId="urn:microsoft.com/office/officeart/2005/8/layout/orgChart1"/>
    <dgm:cxn modelId="{6264E5E1-8B88-447B-B75C-D6C1C190C42C}" type="presParOf" srcId="{7CDE03FC-BD9C-4B07-8E67-3694ECC27B96}" destId="{DFA9414D-473B-46D9-8650-1C0CC6928320}" srcOrd="10" destOrd="0" presId="urn:microsoft.com/office/officeart/2005/8/layout/orgChart1"/>
    <dgm:cxn modelId="{735F0360-D8DD-4752-9FC7-E3499E67A6D3}" type="presParOf" srcId="{7CDE03FC-BD9C-4B07-8E67-3694ECC27B96}" destId="{66B755F9-4066-468F-8814-8CBDA75646B8}" srcOrd="11" destOrd="0" presId="urn:microsoft.com/office/officeart/2005/8/layout/orgChart1"/>
    <dgm:cxn modelId="{5FEDC54F-D825-4E80-A22C-E85AF702D0DF}" type="presParOf" srcId="{66B755F9-4066-468F-8814-8CBDA75646B8}" destId="{AC5800FD-4E4E-4C64-9586-BCBA4B4A77C0}" srcOrd="0" destOrd="0" presId="urn:microsoft.com/office/officeart/2005/8/layout/orgChart1"/>
    <dgm:cxn modelId="{5A91AEA4-6ED4-451A-916E-1DDA2BCF6C85}" type="presParOf" srcId="{AC5800FD-4E4E-4C64-9586-BCBA4B4A77C0}" destId="{4EA24538-C7DF-418C-AA0D-ED413483F996}" srcOrd="0" destOrd="0" presId="urn:microsoft.com/office/officeart/2005/8/layout/orgChart1"/>
    <dgm:cxn modelId="{B8E94BD7-36CF-433F-B7D1-68E959F2EA0A}" type="presParOf" srcId="{AC5800FD-4E4E-4C64-9586-BCBA4B4A77C0}" destId="{90BE1D94-40DF-4180-AB0F-8C7EB2EC9D77}" srcOrd="1" destOrd="0" presId="urn:microsoft.com/office/officeart/2005/8/layout/orgChart1"/>
    <dgm:cxn modelId="{830C7814-2CAC-4CA5-A865-5C74F48F7A5F}" type="presParOf" srcId="{66B755F9-4066-468F-8814-8CBDA75646B8}" destId="{F0C2B31A-F50C-45B9-A51E-0F1751BF936C}" srcOrd="1" destOrd="0" presId="urn:microsoft.com/office/officeart/2005/8/layout/orgChart1"/>
    <dgm:cxn modelId="{3AA1748C-3DD9-4AEE-94A1-19215EA35520}" type="presParOf" srcId="{66B755F9-4066-468F-8814-8CBDA75646B8}" destId="{4FD63836-96B7-452A-9D09-8E432FD97A57}" srcOrd="2" destOrd="0" presId="urn:microsoft.com/office/officeart/2005/8/layout/orgChart1"/>
    <dgm:cxn modelId="{5AA7D468-FFC3-439D-81BC-E51476013CC6}" type="presParOf" srcId="{78DA1A12-DA77-40BC-B67C-EA6D0FAC598B}" destId="{12AE12A5-A457-45DA-A957-C4C9A72B60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7DB519-2236-48E9-82BA-F44A88E138A7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D603B9C1-ED8B-4B61-993F-ED66A16E6A85}">
      <dgm:prSet phldrT="[Text]"/>
      <dgm:spPr/>
      <dgm:t>
        <a:bodyPr/>
        <a:lstStyle/>
        <a:p>
          <a:r>
            <a:rPr lang="en-US" dirty="0" smtClean="0"/>
            <a:t>CPC = 012…</a:t>
          </a:r>
          <a:endParaRPr lang="en-US" dirty="0"/>
        </a:p>
      </dgm:t>
    </dgm:pt>
    <dgm:pt modelId="{8AB7F575-F4D0-4375-A258-E9CC96F5E1D7}" type="parTrans" cxnId="{13A2A51A-0547-4EC8-B4AE-404B572057FB}">
      <dgm:prSet/>
      <dgm:spPr/>
      <dgm:t>
        <a:bodyPr/>
        <a:lstStyle/>
        <a:p>
          <a:endParaRPr lang="en-US"/>
        </a:p>
      </dgm:t>
    </dgm:pt>
    <dgm:pt modelId="{1B0F9836-75F3-4E83-A3B3-687E00857A0D}" type="sibTrans" cxnId="{13A2A51A-0547-4EC8-B4AE-404B572057FB}">
      <dgm:prSet/>
      <dgm:spPr/>
      <dgm:t>
        <a:bodyPr/>
        <a:lstStyle/>
        <a:p>
          <a:endParaRPr lang="en-US"/>
        </a:p>
      </dgm:t>
    </dgm:pt>
    <dgm:pt modelId="{C5A1CABD-87B1-468D-9BF4-3AF83E54F400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FCE28029-C9F9-46B7-BD38-166DB58D0322}" type="parTrans" cxnId="{14F92EAC-6BB0-48E6-B967-BC73D1C8BED7}">
      <dgm:prSet/>
      <dgm:spPr/>
      <dgm:t>
        <a:bodyPr/>
        <a:lstStyle/>
        <a:p>
          <a:endParaRPr lang="en-US"/>
        </a:p>
      </dgm:t>
    </dgm:pt>
    <dgm:pt modelId="{26ED8DB5-E248-4540-A1DC-986724B77650}" type="sibTrans" cxnId="{14F92EAC-6BB0-48E6-B967-BC73D1C8BED7}">
      <dgm:prSet/>
      <dgm:spPr/>
      <dgm:t>
        <a:bodyPr/>
        <a:lstStyle/>
        <a:p>
          <a:endParaRPr lang="en-US"/>
        </a:p>
      </dgm:t>
    </dgm:pt>
    <dgm:pt modelId="{071E7815-BB26-4B49-AA49-BB80E60298D9}">
      <dgm:prSet phldrT="[Text]"/>
      <dgm:spPr/>
      <dgm:t>
        <a:bodyPr/>
        <a:lstStyle/>
        <a:p>
          <a:r>
            <a:rPr lang="en-US" dirty="0" smtClean="0"/>
            <a:t>CPC = 01211 (asparagus) and Afghanistan</a:t>
          </a:r>
          <a:endParaRPr lang="en-US" dirty="0"/>
        </a:p>
      </dgm:t>
    </dgm:pt>
    <dgm:pt modelId="{4F7F55A5-BBDD-4302-AD88-956BB4A4C31F}" type="parTrans" cxnId="{43E30408-194A-4C9C-A2D1-358294113AC4}">
      <dgm:prSet/>
      <dgm:spPr/>
      <dgm:t>
        <a:bodyPr/>
        <a:lstStyle/>
        <a:p>
          <a:endParaRPr lang="en-US"/>
        </a:p>
      </dgm:t>
    </dgm:pt>
    <dgm:pt modelId="{689A395A-1656-440C-BEC4-1E31DE4EF024}" type="sibTrans" cxnId="{43E30408-194A-4C9C-A2D1-358294113AC4}">
      <dgm:prSet/>
      <dgm:spPr/>
      <dgm:t>
        <a:bodyPr/>
        <a:lstStyle/>
        <a:p>
          <a:endParaRPr lang="en-US"/>
        </a:p>
      </dgm:t>
    </dgm:pt>
    <dgm:pt modelId="{BF02C947-1490-49D7-BCD2-6BB213B6379E}">
      <dgm:prSet phldrT="[Text]"/>
      <dgm:spPr/>
      <dgm:t>
        <a:bodyPr/>
        <a:lstStyle/>
        <a:p>
          <a:r>
            <a:rPr lang="en-US" dirty="0" smtClean="0"/>
            <a:t>CPC = 01211 (asparagus) and Algeria</a:t>
          </a:r>
          <a:endParaRPr lang="en-US" dirty="0"/>
        </a:p>
      </dgm:t>
    </dgm:pt>
    <dgm:pt modelId="{BF9AFA13-6B13-44E5-BCDE-8E1A22BC85BA}" type="parTrans" cxnId="{80AB5A98-5F43-40DA-952B-76FF6A1F0235}">
      <dgm:prSet/>
      <dgm:spPr/>
      <dgm:t>
        <a:bodyPr/>
        <a:lstStyle/>
        <a:p>
          <a:endParaRPr lang="en-US"/>
        </a:p>
      </dgm:t>
    </dgm:pt>
    <dgm:pt modelId="{C3242F3F-E5A2-4F97-AA64-1CC27321F444}" type="sibTrans" cxnId="{80AB5A98-5F43-40DA-952B-76FF6A1F0235}">
      <dgm:prSet/>
      <dgm:spPr/>
      <dgm:t>
        <a:bodyPr/>
        <a:lstStyle/>
        <a:p>
          <a:endParaRPr lang="en-US"/>
        </a:p>
      </dgm:t>
    </dgm:pt>
    <dgm:pt modelId="{83274C9B-EB9E-4698-82FD-862AF947B884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21135262-37E6-4249-84CB-A106996237BC}" type="parTrans" cxnId="{7412F40A-993F-4349-9913-39A7D1FF4CF3}">
      <dgm:prSet/>
      <dgm:spPr/>
      <dgm:t>
        <a:bodyPr/>
        <a:lstStyle/>
        <a:p>
          <a:endParaRPr lang="en-US"/>
        </a:p>
      </dgm:t>
    </dgm:pt>
    <dgm:pt modelId="{60900B9D-0BB3-4DDD-88E1-2E7A2C6AF9C7}" type="sibTrans" cxnId="{7412F40A-993F-4349-9913-39A7D1FF4CF3}">
      <dgm:prSet/>
      <dgm:spPr/>
      <dgm:t>
        <a:bodyPr/>
        <a:lstStyle/>
        <a:p>
          <a:endParaRPr lang="en-US"/>
        </a:p>
      </dgm:t>
    </dgm:pt>
    <dgm:pt modelId="{75010809-A3ED-4F33-B2B6-68EA5C1554D8}">
      <dgm:prSet phldrT="[Text]"/>
      <dgm:spPr/>
      <dgm:t>
        <a:bodyPr/>
        <a:lstStyle/>
        <a:p>
          <a:r>
            <a:rPr lang="en-US" dirty="0" smtClean="0"/>
            <a:t>CPC = 01211 (cabbages) and Afghanistan</a:t>
          </a:r>
        </a:p>
      </dgm:t>
    </dgm:pt>
    <dgm:pt modelId="{0146DDBC-2949-4885-A5E9-C9C95F1A74D1}" type="parTrans" cxnId="{B2A80359-DA16-4633-AEF3-F15B0984D2B6}">
      <dgm:prSet/>
      <dgm:spPr/>
      <dgm:t>
        <a:bodyPr/>
        <a:lstStyle/>
        <a:p>
          <a:endParaRPr lang="en-US"/>
        </a:p>
      </dgm:t>
    </dgm:pt>
    <dgm:pt modelId="{E7F938FE-498A-4753-A570-5EB0FED3E721}" type="sibTrans" cxnId="{B2A80359-DA16-4633-AEF3-F15B0984D2B6}">
      <dgm:prSet/>
      <dgm:spPr/>
      <dgm:t>
        <a:bodyPr/>
        <a:lstStyle/>
        <a:p>
          <a:endParaRPr lang="en-US"/>
        </a:p>
      </dgm:t>
    </dgm:pt>
    <dgm:pt modelId="{6EE27769-7B1B-41AB-ADC0-96F171A21A30}">
      <dgm:prSet phldrT="[Text]"/>
      <dgm:spPr/>
      <dgm:t>
        <a:bodyPr/>
        <a:lstStyle/>
        <a:p>
          <a:r>
            <a:rPr lang="en-US" dirty="0" smtClean="0"/>
            <a:t>CPC = 01212 (cabbages) and Algeria</a:t>
          </a:r>
        </a:p>
      </dgm:t>
    </dgm:pt>
    <dgm:pt modelId="{18EDE7CF-61AC-4435-A171-6BDBADC9EB3D}" type="parTrans" cxnId="{B82B68D6-ED45-4743-B274-323020E5397A}">
      <dgm:prSet/>
      <dgm:spPr/>
      <dgm:t>
        <a:bodyPr/>
        <a:lstStyle/>
        <a:p>
          <a:endParaRPr lang="en-US"/>
        </a:p>
      </dgm:t>
    </dgm:pt>
    <dgm:pt modelId="{BCF4717B-55C9-429D-999C-842D46071782}" type="sibTrans" cxnId="{B82B68D6-ED45-4743-B274-323020E5397A}">
      <dgm:prSet/>
      <dgm:spPr/>
      <dgm:t>
        <a:bodyPr/>
        <a:lstStyle/>
        <a:p>
          <a:endParaRPr lang="en-US"/>
        </a:p>
      </dgm:t>
    </dgm:pt>
    <dgm:pt modelId="{1A1D7A3F-05D8-47B6-AE08-D28BC376BF57}" type="pres">
      <dgm:prSet presAssocID="{677DB519-2236-48E9-82BA-F44A88E138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F2A50FD2-FC17-48EF-9452-3521294E0666}" type="pres">
      <dgm:prSet presAssocID="{D603B9C1-ED8B-4B61-993F-ED66A16E6A85}" presName="hierRoot1" presStyleCnt="0">
        <dgm:presLayoutVars>
          <dgm:hierBranch val="init"/>
        </dgm:presLayoutVars>
      </dgm:prSet>
      <dgm:spPr/>
    </dgm:pt>
    <dgm:pt modelId="{3E9FC953-139B-47DC-B4D1-4122C55BB597}" type="pres">
      <dgm:prSet presAssocID="{D603B9C1-ED8B-4B61-993F-ED66A16E6A85}" presName="rootComposite1" presStyleCnt="0"/>
      <dgm:spPr/>
    </dgm:pt>
    <dgm:pt modelId="{2FF5CFEF-5906-442C-A6C0-5CA77A3FE32F}" type="pres">
      <dgm:prSet presAssocID="{D603B9C1-ED8B-4B61-993F-ED66A16E6A8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0A8AFDC-564D-4362-B0A2-0B3BD74327DB}" type="pres">
      <dgm:prSet presAssocID="{D603B9C1-ED8B-4B61-993F-ED66A16E6A85}" presName="rootConnector1" presStyleLbl="node1" presStyleIdx="0" presStyleCnt="0"/>
      <dgm:spPr/>
      <dgm:t>
        <a:bodyPr/>
        <a:lstStyle/>
        <a:p>
          <a:endParaRPr lang="en-GB"/>
        </a:p>
      </dgm:t>
    </dgm:pt>
    <dgm:pt modelId="{CCEADEC9-8F48-4C29-8EBE-438E2A9C2A3C}" type="pres">
      <dgm:prSet presAssocID="{D603B9C1-ED8B-4B61-993F-ED66A16E6A85}" presName="hierChild2" presStyleCnt="0"/>
      <dgm:spPr/>
    </dgm:pt>
    <dgm:pt modelId="{FAE6B2F4-469E-44AD-B9BD-7CB580AE453B}" type="pres">
      <dgm:prSet presAssocID="{4F7F55A5-BBDD-4302-AD88-956BB4A4C31F}" presName="Name37" presStyleLbl="parChTrans1D2" presStyleIdx="0" presStyleCnt="6"/>
      <dgm:spPr/>
      <dgm:t>
        <a:bodyPr/>
        <a:lstStyle/>
        <a:p>
          <a:endParaRPr lang="en-GB"/>
        </a:p>
      </dgm:t>
    </dgm:pt>
    <dgm:pt modelId="{DB058430-5A7C-46DF-BAA1-2F29A6B635C9}" type="pres">
      <dgm:prSet presAssocID="{071E7815-BB26-4B49-AA49-BB80E60298D9}" presName="hierRoot2" presStyleCnt="0">
        <dgm:presLayoutVars>
          <dgm:hierBranch val="init"/>
        </dgm:presLayoutVars>
      </dgm:prSet>
      <dgm:spPr/>
    </dgm:pt>
    <dgm:pt modelId="{36C90C2C-901A-4B8A-BE61-3A2F30707B01}" type="pres">
      <dgm:prSet presAssocID="{071E7815-BB26-4B49-AA49-BB80E60298D9}" presName="rootComposite" presStyleCnt="0"/>
      <dgm:spPr/>
    </dgm:pt>
    <dgm:pt modelId="{CBF49DFF-4341-47E4-95F2-5347D4256F7D}" type="pres">
      <dgm:prSet presAssocID="{071E7815-BB26-4B49-AA49-BB80E60298D9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A797CF1-2B27-444D-B5BC-1B3365553799}" type="pres">
      <dgm:prSet presAssocID="{071E7815-BB26-4B49-AA49-BB80E60298D9}" presName="rootConnector" presStyleLbl="node2" presStyleIdx="0" presStyleCnt="6"/>
      <dgm:spPr/>
      <dgm:t>
        <a:bodyPr/>
        <a:lstStyle/>
        <a:p>
          <a:endParaRPr lang="en-GB"/>
        </a:p>
      </dgm:t>
    </dgm:pt>
    <dgm:pt modelId="{6BF03903-E07A-410D-B022-3BE1A3E4F3A4}" type="pres">
      <dgm:prSet presAssocID="{071E7815-BB26-4B49-AA49-BB80E60298D9}" presName="hierChild4" presStyleCnt="0"/>
      <dgm:spPr/>
    </dgm:pt>
    <dgm:pt modelId="{2ADA263C-6E49-4C6A-B50A-00BD726C5244}" type="pres">
      <dgm:prSet presAssocID="{071E7815-BB26-4B49-AA49-BB80E60298D9}" presName="hierChild5" presStyleCnt="0"/>
      <dgm:spPr/>
    </dgm:pt>
    <dgm:pt modelId="{0F41A0CB-C48B-4CED-9985-D7FA0FA3475E}" type="pres">
      <dgm:prSet presAssocID="{BF9AFA13-6B13-44E5-BCDE-8E1A22BC85BA}" presName="Name37" presStyleLbl="parChTrans1D2" presStyleIdx="1" presStyleCnt="6"/>
      <dgm:spPr/>
      <dgm:t>
        <a:bodyPr/>
        <a:lstStyle/>
        <a:p>
          <a:endParaRPr lang="en-GB"/>
        </a:p>
      </dgm:t>
    </dgm:pt>
    <dgm:pt modelId="{B97AA5D0-8909-43D7-A799-880BE0F1F7EE}" type="pres">
      <dgm:prSet presAssocID="{BF02C947-1490-49D7-BCD2-6BB213B6379E}" presName="hierRoot2" presStyleCnt="0">
        <dgm:presLayoutVars>
          <dgm:hierBranch val="init"/>
        </dgm:presLayoutVars>
      </dgm:prSet>
      <dgm:spPr/>
    </dgm:pt>
    <dgm:pt modelId="{626A1120-8DE6-4A04-B71E-D500474F1350}" type="pres">
      <dgm:prSet presAssocID="{BF02C947-1490-49D7-BCD2-6BB213B6379E}" presName="rootComposite" presStyleCnt="0"/>
      <dgm:spPr/>
    </dgm:pt>
    <dgm:pt modelId="{37E1E551-2832-4AE1-9FC3-E0144C259C44}" type="pres">
      <dgm:prSet presAssocID="{BF02C947-1490-49D7-BCD2-6BB213B6379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921472-961B-4D36-AD26-A73AC142E699}" type="pres">
      <dgm:prSet presAssocID="{BF02C947-1490-49D7-BCD2-6BB213B6379E}" presName="rootConnector" presStyleLbl="node2" presStyleIdx="1" presStyleCnt="6"/>
      <dgm:spPr/>
      <dgm:t>
        <a:bodyPr/>
        <a:lstStyle/>
        <a:p>
          <a:endParaRPr lang="en-GB"/>
        </a:p>
      </dgm:t>
    </dgm:pt>
    <dgm:pt modelId="{F91EF435-3C09-4AF4-AC25-1E42B9DE3F1A}" type="pres">
      <dgm:prSet presAssocID="{BF02C947-1490-49D7-BCD2-6BB213B6379E}" presName="hierChild4" presStyleCnt="0"/>
      <dgm:spPr/>
    </dgm:pt>
    <dgm:pt modelId="{85665AAB-0BD6-47DF-A71B-D516E29C8851}" type="pres">
      <dgm:prSet presAssocID="{BF02C947-1490-49D7-BCD2-6BB213B6379E}" presName="hierChild5" presStyleCnt="0"/>
      <dgm:spPr/>
    </dgm:pt>
    <dgm:pt modelId="{9FCBA4C5-2600-4DF9-A7F7-B70E2ACBACF3}" type="pres">
      <dgm:prSet presAssocID="{FCE28029-C9F9-46B7-BD38-166DB58D0322}" presName="Name37" presStyleLbl="parChTrans1D2" presStyleIdx="2" presStyleCnt="6"/>
      <dgm:spPr/>
      <dgm:t>
        <a:bodyPr/>
        <a:lstStyle/>
        <a:p>
          <a:endParaRPr lang="en-GB"/>
        </a:p>
      </dgm:t>
    </dgm:pt>
    <dgm:pt modelId="{7D58734D-DCED-4876-A568-B4F6F76AB013}" type="pres">
      <dgm:prSet presAssocID="{C5A1CABD-87B1-468D-9BF4-3AF83E54F400}" presName="hierRoot2" presStyleCnt="0">
        <dgm:presLayoutVars>
          <dgm:hierBranch val="init"/>
        </dgm:presLayoutVars>
      </dgm:prSet>
      <dgm:spPr/>
    </dgm:pt>
    <dgm:pt modelId="{4DDFB420-C46A-477C-8FA5-56050DA3CFE8}" type="pres">
      <dgm:prSet presAssocID="{C5A1CABD-87B1-468D-9BF4-3AF83E54F400}" presName="rootComposite" presStyleCnt="0"/>
      <dgm:spPr/>
    </dgm:pt>
    <dgm:pt modelId="{815AD921-EB4D-425C-9E4D-28D7DC07C045}" type="pres">
      <dgm:prSet presAssocID="{C5A1CABD-87B1-468D-9BF4-3AF83E54F400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492AC4B-E9EB-4655-A8E8-47FDA2F9D054}" type="pres">
      <dgm:prSet presAssocID="{C5A1CABD-87B1-468D-9BF4-3AF83E54F400}" presName="rootConnector" presStyleLbl="node2" presStyleIdx="2" presStyleCnt="6"/>
      <dgm:spPr/>
      <dgm:t>
        <a:bodyPr/>
        <a:lstStyle/>
        <a:p>
          <a:endParaRPr lang="en-GB"/>
        </a:p>
      </dgm:t>
    </dgm:pt>
    <dgm:pt modelId="{D252EB85-CB65-4338-AA91-C77F0FCFE314}" type="pres">
      <dgm:prSet presAssocID="{C5A1CABD-87B1-468D-9BF4-3AF83E54F400}" presName="hierChild4" presStyleCnt="0"/>
      <dgm:spPr/>
    </dgm:pt>
    <dgm:pt modelId="{F66937FD-4789-4AC0-BABE-323C28A5B3F7}" type="pres">
      <dgm:prSet presAssocID="{C5A1CABD-87B1-468D-9BF4-3AF83E54F400}" presName="hierChild5" presStyleCnt="0"/>
      <dgm:spPr/>
    </dgm:pt>
    <dgm:pt modelId="{D58EFBD2-D32A-44B6-BE10-6E1EEBA88505}" type="pres">
      <dgm:prSet presAssocID="{0146DDBC-2949-4885-A5E9-C9C95F1A74D1}" presName="Name37" presStyleLbl="parChTrans1D2" presStyleIdx="3" presStyleCnt="6"/>
      <dgm:spPr/>
      <dgm:t>
        <a:bodyPr/>
        <a:lstStyle/>
        <a:p>
          <a:endParaRPr lang="en-GB"/>
        </a:p>
      </dgm:t>
    </dgm:pt>
    <dgm:pt modelId="{B7244FF6-0998-4724-B137-ABEB113EF48D}" type="pres">
      <dgm:prSet presAssocID="{75010809-A3ED-4F33-B2B6-68EA5C1554D8}" presName="hierRoot2" presStyleCnt="0">
        <dgm:presLayoutVars>
          <dgm:hierBranch val="init"/>
        </dgm:presLayoutVars>
      </dgm:prSet>
      <dgm:spPr/>
    </dgm:pt>
    <dgm:pt modelId="{E35FE284-0651-4862-962D-52B3CC4D3D14}" type="pres">
      <dgm:prSet presAssocID="{75010809-A3ED-4F33-B2B6-68EA5C1554D8}" presName="rootComposite" presStyleCnt="0"/>
      <dgm:spPr/>
    </dgm:pt>
    <dgm:pt modelId="{7153FA8E-F5CC-4382-B2E2-9EB8208EC8AB}" type="pres">
      <dgm:prSet presAssocID="{75010809-A3ED-4F33-B2B6-68EA5C1554D8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6904AD-6FC4-43FB-A1F6-2A993492FC1C}" type="pres">
      <dgm:prSet presAssocID="{75010809-A3ED-4F33-B2B6-68EA5C1554D8}" presName="rootConnector" presStyleLbl="node2" presStyleIdx="3" presStyleCnt="6"/>
      <dgm:spPr/>
      <dgm:t>
        <a:bodyPr/>
        <a:lstStyle/>
        <a:p>
          <a:endParaRPr lang="en-GB"/>
        </a:p>
      </dgm:t>
    </dgm:pt>
    <dgm:pt modelId="{5443E255-2BEC-4C4D-A855-57EA4F9BC7EC}" type="pres">
      <dgm:prSet presAssocID="{75010809-A3ED-4F33-B2B6-68EA5C1554D8}" presName="hierChild4" presStyleCnt="0"/>
      <dgm:spPr/>
    </dgm:pt>
    <dgm:pt modelId="{25AD0542-7F85-42EC-A369-8FAF367DC421}" type="pres">
      <dgm:prSet presAssocID="{75010809-A3ED-4F33-B2B6-68EA5C1554D8}" presName="hierChild5" presStyleCnt="0"/>
      <dgm:spPr/>
    </dgm:pt>
    <dgm:pt modelId="{C89B5A0F-A0C3-4B7A-8DE9-4F36FA4A432C}" type="pres">
      <dgm:prSet presAssocID="{18EDE7CF-61AC-4435-A171-6BDBADC9EB3D}" presName="Name37" presStyleLbl="parChTrans1D2" presStyleIdx="4" presStyleCnt="6"/>
      <dgm:spPr/>
      <dgm:t>
        <a:bodyPr/>
        <a:lstStyle/>
        <a:p>
          <a:endParaRPr lang="en-GB"/>
        </a:p>
      </dgm:t>
    </dgm:pt>
    <dgm:pt modelId="{6D31E63A-2481-41CA-8065-7B9C35EEED72}" type="pres">
      <dgm:prSet presAssocID="{6EE27769-7B1B-41AB-ADC0-96F171A21A30}" presName="hierRoot2" presStyleCnt="0">
        <dgm:presLayoutVars>
          <dgm:hierBranch val="init"/>
        </dgm:presLayoutVars>
      </dgm:prSet>
      <dgm:spPr/>
    </dgm:pt>
    <dgm:pt modelId="{F0AD1CBF-F7D7-447D-86EA-69E7BED37282}" type="pres">
      <dgm:prSet presAssocID="{6EE27769-7B1B-41AB-ADC0-96F171A21A30}" presName="rootComposite" presStyleCnt="0"/>
      <dgm:spPr/>
    </dgm:pt>
    <dgm:pt modelId="{763002B9-C59A-4D2E-B029-F32FFDC85F58}" type="pres">
      <dgm:prSet presAssocID="{6EE27769-7B1B-41AB-ADC0-96F171A21A30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0F9401-A85A-4D45-97AB-720DA5355788}" type="pres">
      <dgm:prSet presAssocID="{6EE27769-7B1B-41AB-ADC0-96F171A21A30}" presName="rootConnector" presStyleLbl="node2" presStyleIdx="4" presStyleCnt="6"/>
      <dgm:spPr/>
      <dgm:t>
        <a:bodyPr/>
        <a:lstStyle/>
        <a:p>
          <a:endParaRPr lang="en-GB"/>
        </a:p>
      </dgm:t>
    </dgm:pt>
    <dgm:pt modelId="{C381BC1E-9B27-419E-BB10-DC1C748C2B86}" type="pres">
      <dgm:prSet presAssocID="{6EE27769-7B1B-41AB-ADC0-96F171A21A30}" presName="hierChild4" presStyleCnt="0"/>
      <dgm:spPr/>
    </dgm:pt>
    <dgm:pt modelId="{C75AAB1B-07E0-47A8-A660-4D30A1541310}" type="pres">
      <dgm:prSet presAssocID="{6EE27769-7B1B-41AB-ADC0-96F171A21A30}" presName="hierChild5" presStyleCnt="0"/>
      <dgm:spPr/>
    </dgm:pt>
    <dgm:pt modelId="{36135F90-6922-4A19-8C6C-58C3F885FA43}" type="pres">
      <dgm:prSet presAssocID="{21135262-37E6-4249-84CB-A106996237BC}" presName="Name37" presStyleLbl="parChTrans1D2" presStyleIdx="5" presStyleCnt="6"/>
      <dgm:spPr/>
      <dgm:t>
        <a:bodyPr/>
        <a:lstStyle/>
        <a:p>
          <a:endParaRPr lang="en-GB"/>
        </a:p>
      </dgm:t>
    </dgm:pt>
    <dgm:pt modelId="{7824816B-7D12-45C6-AA0A-6212A7CA03B4}" type="pres">
      <dgm:prSet presAssocID="{83274C9B-EB9E-4698-82FD-862AF947B884}" presName="hierRoot2" presStyleCnt="0">
        <dgm:presLayoutVars>
          <dgm:hierBranch val="init"/>
        </dgm:presLayoutVars>
      </dgm:prSet>
      <dgm:spPr/>
    </dgm:pt>
    <dgm:pt modelId="{F905E18B-429E-42FC-877D-DCECF6D6721E}" type="pres">
      <dgm:prSet presAssocID="{83274C9B-EB9E-4698-82FD-862AF947B884}" presName="rootComposite" presStyleCnt="0"/>
      <dgm:spPr/>
    </dgm:pt>
    <dgm:pt modelId="{897B5CAE-C985-468F-A9A5-A7E4B34ADFC4}" type="pres">
      <dgm:prSet presAssocID="{83274C9B-EB9E-4698-82FD-862AF947B884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70A0FFC-4355-46A6-AB1E-549A16D95D8E}" type="pres">
      <dgm:prSet presAssocID="{83274C9B-EB9E-4698-82FD-862AF947B884}" presName="rootConnector" presStyleLbl="node2" presStyleIdx="5" presStyleCnt="6"/>
      <dgm:spPr/>
      <dgm:t>
        <a:bodyPr/>
        <a:lstStyle/>
        <a:p>
          <a:endParaRPr lang="en-GB"/>
        </a:p>
      </dgm:t>
    </dgm:pt>
    <dgm:pt modelId="{97121805-7109-4FB0-9CED-26838C41AE4C}" type="pres">
      <dgm:prSet presAssocID="{83274C9B-EB9E-4698-82FD-862AF947B884}" presName="hierChild4" presStyleCnt="0"/>
      <dgm:spPr/>
    </dgm:pt>
    <dgm:pt modelId="{E6103831-D393-4604-80EA-E602310A0173}" type="pres">
      <dgm:prSet presAssocID="{83274C9B-EB9E-4698-82FD-862AF947B884}" presName="hierChild5" presStyleCnt="0"/>
      <dgm:spPr/>
    </dgm:pt>
    <dgm:pt modelId="{1C764DF9-72D7-4452-8F8E-C704DCA9F19D}" type="pres">
      <dgm:prSet presAssocID="{D603B9C1-ED8B-4B61-993F-ED66A16E6A85}" presName="hierChild3" presStyleCnt="0"/>
      <dgm:spPr/>
    </dgm:pt>
  </dgm:ptLst>
  <dgm:cxnLst>
    <dgm:cxn modelId="{27BAA844-9EB2-4724-BBB6-6EF651BF177A}" type="presOf" srcId="{21135262-37E6-4249-84CB-A106996237BC}" destId="{36135F90-6922-4A19-8C6C-58C3F885FA43}" srcOrd="0" destOrd="0" presId="urn:microsoft.com/office/officeart/2005/8/layout/orgChart1"/>
    <dgm:cxn modelId="{517A35B4-0525-4D4D-85AC-E633FC15FBE3}" type="presOf" srcId="{BF02C947-1490-49D7-BCD2-6BB213B6379E}" destId="{C8921472-961B-4D36-AD26-A73AC142E699}" srcOrd="1" destOrd="0" presId="urn:microsoft.com/office/officeart/2005/8/layout/orgChart1"/>
    <dgm:cxn modelId="{2BD4691E-52AF-459E-A95E-4BD0B87A57A6}" type="presOf" srcId="{071E7815-BB26-4B49-AA49-BB80E60298D9}" destId="{EA797CF1-2B27-444D-B5BC-1B3365553799}" srcOrd="1" destOrd="0" presId="urn:microsoft.com/office/officeart/2005/8/layout/orgChart1"/>
    <dgm:cxn modelId="{BE61D8E7-8A0F-4BC3-B726-3D62E7F55FE6}" type="presOf" srcId="{D603B9C1-ED8B-4B61-993F-ED66A16E6A85}" destId="{60A8AFDC-564D-4362-B0A2-0B3BD74327DB}" srcOrd="1" destOrd="0" presId="urn:microsoft.com/office/officeart/2005/8/layout/orgChart1"/>
    <dgm:cxn modelId="{7412F40A-993F-4349-9913-39A7D1FF4CF3}" srcId="{D603B9C1-ED8B-4B61-993F-ED66A16E6A85}" destId="{83274C9B-EB9E-4698-82FD-862AF947B884}" srcOrd="5" destOrd="0" parTransId="{21135262-37E6-4249-84CB-A106996237BC}" sibTransId="{60900B9D-0BB3-4DDD-88E1-2E7A2C6AF9C7}"/>
    <dgm:cxn modelId="{B82B68D6-ED45-4743-B274-323020E5397A}" srcId="{D603B9C1-ED8B-4B61-993F-ED66A16E6A85}" destId="{6EE27769-7B1B-41AB-ADC0-96F171A21A30}" srcOrd="4" destOrd="0" parTransId="{18EDE7CF-61AC-4435-A171-6BDBADC9EB3D}" sibTransId="{BCF4717B-55C9-429D-999C-842D46071782}"/>
    <dgm:cxn modelId="{882541D6-D439-48D4-ADC7-9A1893D459C8}" type="presOf" srcId="{83274C9B-EB9E-4698-82FD-862AF947B884}" destId="{897B5CAE-C985-468F-A9A5-A7E4B34ADFC4}" srcOrd="0" destOrd="0" presId="urn:microsoft.com/office/officeart/2005/8/layout/orgChart1"/>
    <dgm:cxn modelId="{9BEDE2C2-83E1-4C85-BD94-8055C0F72591}" type="presOf" srcId="{FCE28029-C9F9-46B7-BD38-166DB58D0322}" destId="{9FCBA4C5-2600-4DF9-A7F7-B70E2ACBACF3}" srcOrd="0" destOrd="0" presId="urn:microsoft.com/office/officeart/2005/8/layout/orgChart1"/>
    <dgm:cxn modelId="{80AB5A98-5F43-40DA-952B-76FF6A1F0235}" srcId="{D603B9C1-ED8B-4B61-993F-ED66A16E6A85}" destId="{BF02C947-1490-49D7-BCD2-6BB213B6379E}" srcOrd="1" destOrd="0" parTransId="{BF9AFA13-6B13-44E5-BCDE-8E1A22BC85BA}" sibTransId="{C3242F3F-E5A2-4F97-AA64-1CC27321F444}"/>
    <dgm:cxn modelId="{AC2B73BB-2302-4CF2-84D5-0D514AD97A2A}" type="presOf" srcId="{75010809-A3ED-4F33-B2B6-68EA5C1554D8}" destId="{E26904AD-6FC4-43FB-A1F6-2A993492FC1C}" srcOrd="1" destOrd="0" presId="urn:microsoft.com/office/officeart/2005/8/layout/orgChart1"/>
    <dgm:cxn modelId="{43E30408-194A-4C9C-A2D1-358294113AC4}" srcId="{D603B9C1-ED8B-4B61-993F-ED66A16E6A85}" destId="{071E7815-BB26-4B49-AA49-BB80E60298D9}" srcOrd="0" destOrd="0" parTransId="{4F7F55A5-BBDD-4302-AD88-956BB4A4C31F}" sibTransId="{689A395A-1656-440C-BEC4-1E31DE4EF024}"/>
    <dgm:cxn modelId="{8A067F03-4FC4-4454-9C0A-29677058E18D}" type="presOf" srcId="{D603B9C1-ED8B-4B61-993F-ED66A16E6A85}" destId="{2FF5CFEF-5906-442C-A6C0-5CA77A3FE32F}" srcOrd="0" destOrd="0" presId="urn:microsoft.com/office/officeart/2005/8/layout/orgChart1"/>
    <dgm:cxn modelId="{13A2A51A-0547-4EC8-B4AE-404B572057FB}" srcId="{677DB519-2236-48E9-82BA-F44A88E138A7}" destId="{D603B9C1-ED8B-4B61-993F-ED66A16E6A85}" srcOrd="0" destOrd="0" parTransId="{8AB7F575-F4D0-4375-A258-E9CC96F5E1D7}" sibTransId="{1B0F9836-75F3-4E83-A3B3-687E00857A0D}"/>
    <dgm:cxn modelId="{9CD493B6-921B-42D2-845A-30AE548589E8}" type="presOf" srcId="{6EE27769-7B1B-41AB-ADC0-96F171A21A30}" destId="{763002B9-C59A-4D2E-B029-F32FFDC85F58}" srcOrd="0" destOrd="0" presId="urn:microsoft.com/office/officeart/2005/8/layout/orgChart1"/>
    <dgm:cxn modelId="{F52AA760-E46D-4ACF-9EE5-53CE7932DBA6}" type="presOf" srcId="{677DB519-2236-48E9-82BA-F44A88E138A7}" destId="{1A1D7A3F-05D8-47B6-AE08-D28BC376BF57}" srcOrd="0" destOrd="0" presId="urn:microsoft.com/office/officeart/2005/8/layout/orgChart1"/>
    <dgm:cxn modelId="{07F126BB-4C2B-4573-AB2C-728F08213D77}" type="presOf" srcId="{75010809-A3ED-4F33-B2B6-68EA5C1554D8}" destId="{7153FA8E-F5CC-4382-B2E2-9EB8208EC8AB}" srcOrd="0" destOrd="0" presId="urn:microsoft.com/office/officeart/2005/8/layout/orgChart1"/>
    <dgm:cxn modelId="{FE4FCED3-3C17-4DE6-8DE4-200C3B80FBCB}" type="presOf" srcId="{6EE27769-7B1B-41AB-ADC0-96F171A21A30}" destId="{550F9401-A85A-4D45-97AB-720DA5355788}" srcOrd="1" destOrd="0" presId="urn:microsoft.com/office/officeart/2005/8/layout/orgChart1"/>
    <dgm:cxn modelId="{75CAAFB7-4FBF-43B9-B50A-4E1B3F90CDAD}" type="presOf" srcId="{BF9AFA13-6B13-44E5-BCDE-8E1A22BC85BA}" destId="{0F41A0CB-C48B-4CED-9985-D7FA0FA3475E}" srcOrd="0" destOrd="0" presId="urn:microsoft.com/office/officeart/2005/8/layout/orgChart1"/>
    <dgm:cxn modelId="{2E3AD570-8FD9-4578-A65C-6DFB0C4EC773}" type="presOf" srcId="{4F7F55A5-BBDD-4302-AD88-956BB4A4C31F}" destId="{FAE6B2F4-469E-44AD-B9BD-7CB580AE453B}" srcOrd="0" destOrd="0" presId="urn:microsoft.com/office/officeart/2005/8/layout/orgChart1"/>
    <dgm:cxn modelId="{1BBB03B3-7D54-4FAF-B8A1-3200FAD883C8}" type="presOf" srcId="{BF02C947-1490-49D7-BCD2-6BB213B6379E}" destId="{37E1E551-2832-4AE1-9FC3-E0144C259C44}" srcOrd="0" destOrd="0" presId="urn:microsoft.com/office/officeart/2005/8/layout/orgChart1"/>
    <dgm:cxn modelId="{16EFCBD1-759E-4306-B8A2-8A6307E6160A}" type="presOf" srcId="{C5A1CABD-87B1-468D-9BF4-3AF83E54F400}" destId="{815AD921-EB4D-425C-9E4D-28D7DC07C045}" srcOrd="0" destOrd="0" presId="urn:microsoft.com/office/officeart/2005/8/layout/orgChart1"/>
    <dgm:cxn modelId="{BBB2C289-38C3-4176-8BFC-7FB9CC82D46C}" type="presOf" srcId="{18EDE7CF-61AC-4435-A171-6BDBADC9EB3D}" destId="{C89B5A0F-A0C3-4B7A-8DE9-4F36FA4A432C}" srcOrd="0" destOrd="0" presId="urn:microsoft.com/office/officeart/2005/8/layout/orgChart1"/>
    <dgm:cxn modelId="{B2A80359-DA16-4633-AEF3-F15B0984D2B6}" srcId="{D603B9C1-ED8B-4B61-993F-ED66A16E6A85}" destId="{75010809-A3ED-4F33-B2B6-68EA5C1554D8}" srcOrd="3" destOrd="0" parTransId="{0146DDBC-2949-4885-A5E9-C9C95F1A74D1}" sibTransId="{E7F938FE-498A-4753-A570-5EB0FED3E721}"/>
    <dgm:cxn modelId="{B019FFF1-75E3-4DC5-B5A5-5276A04FEA0A}" type="presOf" srcId="{83274C9B-EB9E-4698-82FD-862AF947B884}" destId="{270A0FFC-4355-46A6-AB1E-549A16D95D8E}" srcOrd="1" destOrd="0" presId="urn:microsoft.com/office/officeart/2005/8/layout/orgChart1"/>
    <dgm:cxn modelId="{8E070865-6B3C-46FC-A70C-E046A19EA6A3}" type="presOf" srcId="{0146DDBC-2949-4885-A5E9-C9C95F1A74D1}" destId="{D58EFBD2-D32A-44B6-BE10-6E1EEBA88505}" srcOrd="0" destOrd="0" presId="urn:microsoft.com/office/officeart/2005/8/layout/orgChart1"/>
    <dgm:cxn modelId="{14F92EAC-6BB0-48E6-B967-BC73D1C8BED7}" srcId="{D603B9C1-ED8B-4B61-993F-ED66A16E6A85}" destId="{C5A1CABD-87B1-468D-9BF4-3AF83E54F400}" srcOrd="2" destOrd="0" parTransId="{FCE28029-C9F9-46B7-BD38-166DB58D0322}" sibTransId="{26ED8DB5-E248-4540-A1DC-986724B77650}"/>
    <dgm:cxn modelId="{D9E96F5C-8ADF-49F9-8DA1-49D1C14855C3}" type="presOf" srcId="{C5A1CABD-87B1-468D-9BF4-3AF83E54F400}" destId="{2492AC4B-E9EB-4655-A8E8-47FDA2F9D054}" srcOrd="1" destOrd="0" presId="urn:microsoft.com/office/officeart/2005/8/layout/orgChart1"/>
    <dgm:cxn modelId="{685B6CA5-3139-42E6-A3FE-1C2B47FC992E}" type="presOf" srcId="{071E7815-BB26-4B49-AA49-BB80E60298D9}" destId="{CBF49DFF-4341-47E4-95F2-5347D4256F7D}" srcOrd="0" destOrd="0" presId="urn:microsoft.com/office/officeart/2005/8/layout/orgChart1"/>
    <dgm:cxn modelId="{C5E7A1B3-30EF-4350-918F-0D54AD2A10A3}" type="presParOf" srcId="{1A1D7A3F-05D8-47B6-AE08-D28BC376BF57}" destId="{F2A50FD2-FC17-48EF-9452-3521294E0666}" srcOrd="0" destOrd="0" presId="urn:microsoft.com/office/officeart/2005/8/layout/orgChart1"/>
    <dgm:cxn modelId="{B6F5A40A-AEF5-4B7F-8D37-B3B144F13888}" type="presParOf" srcId="{F2A50FD2-FC17-48EF-9452-3521294E0666}" destId="{3E9FC953-139B-47DC-B4D1-4122C55BB597}" srcOrd="0" destOrd="0" presId="urn:microsoft.com/office/officeart/2005/8/layout/orgChart1"/>
    <dgm:cxn modelId="{E83DF33B-0D16-479D-9ED5-E159EF043056}" type="presParOf" srcId="{3E9FC953-139B-47DC-B4D1-4122C55BB597}" destId="{2FF5CFEF-5906-442C-A6C0-5CA77A3FE32F}" srcOrd="0" destOrd="0" presId="urn:microsoft.com/office/officeart/2005/8/layout/orgChart1"/>
    <dgm:cxn modelId="{28486C98-C0ED-40FB-B8CB-A80EAD9439DF}" type="presParOf" srcId="{3E9FC953-139B-47DC-B4D1-4122C55BB597}" destId="{60A8AFDC-564D-4362-B0A2-0B3BD74327DB}" srcOrd="1" destOrd="0" presId="urn:microsoft.com/office/officeart/2005/8/layout/orgChart1"/>
    <dgm:cxn modelId="{4ABA92CC-3472-43B9-88D1-C1932129527B}" type="presParOf" srcId="{F2A50FD2-FC17-48EF-9452-3521294E0666}" destId="{CCEADEC9-8F48-4C29-8EBE-438E2A9C2A3C}" srcOrd="1" destOrd="0" presId="urn:microsoft.com/office/officeart/2005/8/layout/orgChart1"/>
    <dgm:cxn modelId="{83AF11F6-D44A-4678-9225-1E4CD1FF6255}" type="presParOf" srcId="{CCEADEC9-8F48-4C29-8EBE-438E2A9C2A3C}" destId="{FAE6B2F4-469E-44AD-B9BD-7CB580AE453B}" srcOrd="0" destOrd="0" presId="urn:microsoft.com/office/officeart/2005/8/layout/orgChart1"/>
    <dgm:cxn modelId="{95CCDBF4-D422-4A18-938C-8C872392D515}" type="presParOf" srcId="{CCEADEC9-8F48-4C29-8EBE-438E2A9C2A3C}" destId="{DB058430-5A7C-46DF-BAA1-2F29A6B635C9}" srcOrd="1" destOrd="0" presId="urn:microsoft.com/office/officeart/2005/8/layout/orgChart1"/>
    <dgm:cxn modelId="{A8F392C7-0E56-449A-978B-6E0B0979419A}" type="presParOf" srcId="{DB058430-5A7C-46DF-BAA1-2F29A6B635C9}" destId="{36C90C2C-901A-4B8A-BE61-3A2F30707B01}" srcOrd="0" destOrd="0" presId="urn:microsoft.com/office/officeart/2005/8/layout/orgChart1"/>
    <dgm:cxn modelId="{8258508D-BC13-4A2F-9470-7077B1EEDA0E}" type="presParOf" srcId="{36C90C2C-901A-4B8A-BE61-3A2F30707B01}" destId="{CBF49DFF-4341-47E4-95F2-5347D4256F7D}" srcOrd="0" destOrd="0" presId="urn:microsoft.com/office/officeart/2005/8/layout/orgChart1"/>
    <dgm:cxn modelId="{320A724C-84CC-450A-B199-DA937EE03FE0}" type="presParOf" srcId="{36C90C2C-901A-4B8A-BE61-3A2F30707B01}" destId="{EA797CF1-2B27-444D-B5BC-1B3365553799}" srcOrd="1" destOrd="0" presId="urn:microsoft.com/office/officeart/2005/8/layout/orgChart1"/>
    <dgm:cxn modelId="{EF7D6B48-153B-4FF2-9680-230D4648CAC4}" type="presParOf" srcId="{DB058430-5A7C-46DF-BAA1-2F29A6B635C9}" destId="{6BF03903-E07A-410D-B022-3BE1A3E4F3A4}" srcOrd="1" destOrd="0" presId="urn:microsoft.com/office/officeart/2005/8/layout/orgChart1"/>
    <dgm:cxn modelId="{219EFDF3-9FEB-4CFB-8502-EBCF350A1328}" type="presParOf" srcId="{DB058430-5A7C-46DF-BAA1-2F29A6B635C9}" destId="{2ADA263C-6E49-4C6A-B50A-00BD726C5244}" srcOrd="2" destOrd="0" presId="urn:microsoft.com/office/officeart/2005/8/layout/orgChart1"/>
    <dgm:cxn modelId="{CA2001EA-2BA2-442F-9F9F-294234125AFB}" type="presParOf" srcId="{CCEADEC9-8F48-4C29-8EBE-438E2A9C2A3C}" destId="{0F41A0CB-C48B-4CED-9985-D7FA0FA3475E}" srcOrd="2" destOrd="0" presId="urn:microsoft.com/office/officeart/2005/8/layout/orgChart1"/>
    <dgm:cxn modelId="{037CB658-91AC-45B0-BFAB-985321A25482}" type="presParOf" srcId="{CCEADEC9-8F48-4C29-8EBE-438E2A9C2A3C}" destId="{B97AA5D0-8909-43D7-A799-880BE0F1F7EE}" srcOrd="3" destOrd="0" presId="urn:microsoft.com/office/officeart/2005/8/layout/orgChart1"/>
    <dgm:cxn modelId="{F9C735F4-EB14-4AFA-BBDB-49AD94F3F6D2}" type="presParOf" srcId="{B97AA5D0-8909-43D7-A799-880BE0F1F7EE}" destId="{626A1120-8DE6-4A04-B71E-D500474F1350}" srcOrd="0" destOrd="0" presId="urn:microsoft.com/office/officeart/2005/8/layout/orgChart1"/>
    <dgm:cxn modelId="{07D7D13F-3F6D-40E1-AFB7-04E3D865BFCA}" type="presParOf" srcId="{626A1120-8DE6-4A04-B71E-D500474F1350}" destId="{37E1E551-2832-4AE1-9FC3-E0144C259C44}" srcOrd="0" destOrd="0" presId="urn:microsoft.com/office/officeart/2005/8/layout/orgChart1"/>
    <dgm:cxn modelId="{9A71D766-F7B4-4B9F-A8FB-051713E5C0DB}" type="presParOf" srcId="{626A1120-8DE6-4A04-B71E-D500474F1350}" destId="{C8921472-961B-4D36-AD26-A73AC142E699}" srcOrd="1" destOrd="0" presId="urn:microsoft.com/office/officeart/2005/8/layout/orgChart1"/>
    <dgm:cxn modelId="{4579DD75-4BBD-4F86-902E-B7105A536343}" type="presParOf" srcId="{B97AA5D0-8909-43D7-A799-880BE0F1F7EE}" destId="{F91EF435-3C09-4AF4-AC25-1E42B9DE3F1A}" srcOrd="1" destOrd="0" presId="urn:microsoft.com/office/officeart/2005/8/layout/orgChart1"/>
    <dgm:cxn modelId="{F42FAA91-CFCD-4DDA-A277-037C8780BC3E}" type="presParOf" srcId="{B97AA5D0-8909-43D7-A799-880BE0F1F7EE}" destId="{85665AAB-0BD6-47DF-A71B-D516E29C8851}" srcOrd="2" destOrd="0" presId="urn:microsoft.com/office/officeart/2005/8/layout/orgChart1"/>
    <dgm:cxn modelId="{B9639801-9CC1-4AFE-9193-5EC36360A8F1}" type="presParOf" srcId="{CCEADEC9-8F48-4C29-8EBE-438E2A9C2A3C}" destId="{9FCBA4C5-2600-4DF9-A7F7-B70E2ACBACF3}" srcOrd="4" destOrd="0" presId="urn:microsoft.com/office/officeart/2005/8/layout/orgChart1"/>
    <dgm:cxn modelId="{E4CD659B-2EB7-4C1F-AF71-25BC57BA2183}" type="presParOf" srcId="{CCEADEC9-8F48-4C29-8EBE-438E2A9C2A3C}" destId="{7D58734D-DCED-4876-A568-B4F6F76AB013}" srcOrd="5" destOrd="0" presId="urn:microsoft.com/office/officeart/2005/8/layout/orgChart1"/>
    <dgm:cxn modelId="{4CE53BB5-4787-4CE1-A572-D693DE8DAE2F}" type="presParOf" srcId="{7D58734D-DCED-4876-A568-B4F6F76AB013}" destId="{4DDFB420-C46A-477C-8FA5-56050DA3CFE8}" srcOrd="0" destOrd="0" presId="urn:microsoft.com/office/officeart/2005/8/layout/orgChart1"/>
    <dgm:cxn modelId="{A375A0E6-1B53-4229-A9AF-99601471B0CD}" type="presParOf" srcId="{4DDFB420-C46A-477C-8FA5-56050DA3CFE8}" destId="{815AD921-EB4D-425C-9E4D-28D7DC07C045}" srcOrd="0" destOrd="0" presId="urn:microsoft.com/office/officeart/2005/8/layout/orgChart1"/>
    <dgm:cxn modelId="{8B14AED5-06D5-4BB3-AB07-3933BC265497}" type="presParOf" srcId="{4DDFB420-C46A-477C-8FA5-56050DA3CFE8}" destId="{2492AC4B-E9EB-4655-A8E8-47FDA2F9D054}" srcOrd="1" destOrd="0" presId="urn:microsoft.com/office/officeart/2005/8/layout/orgChart1"/>
    <dgm:cxn modelId="{65C14775-3392-446E-AF58-F6C36A0E3D91}" type="presParOf" srcId="{7D58734D-DCED-4876-A568-B4F6F76AB013}" destId="{D252EB85-CB65-4338-AA91-C77F0FCFE314}" srcOrd="1" destOrd="0" presId="urn:microsoft.com/office/officeart/2005/8/layout/orgChart1"/>
    <dgm:cxn modelId="{FC3525F4-3A26-4268-A941-0C35EA4E1E9D}" type="presParOf" srcId="{7D58734D-DCED-4876-A568-B4F6F76AB013}" destId="{F66937FD-4789-4AC0-BABE-323C28A5B3F7}" srcOrd="2" destOrd="0" presId="urn:microsoft.com/office/officeart/2005/8/layout/orgChart1"/>
    <dgm:cxn modelId="{9E089A02-74FD-4F3B-85CD-3395A2312432}" type="presParOf" srcId="{CCEADEC9-8F48-4C29-8EBE-438E2A9C2A3C}" destId="{D58EFBD2-D32A-44B6-BE10-6E1EEBA88505}" srcOrd="6" destOrd="0" presId="urn:microsoft.com/office/officeart/2005/8/layout/orgChart1"/>
    <dgm:cxn modelId="{5F0A240B-9424-4ED3-9452-3F7D9F02BF93}" type="presParOf" srcId="{CCEADEC9-8F48-4C29-8EBE-438E2A9C2A3C}" destId="{B7244FF6-0998-4724-B137-ABEB113EF48D}" srcOrd="7" destOrd="0" presId="urn:microsoft.com/office/officeart/2005/8/layout/orgChart1"/>
    <dgm:cxn modelId="{963BF4E5-70E6-4C2B-A047-684EE11CEC45}" type="presParOf" srcId="{B7244FF6-0998-4724-B137-ABEB113EF48D}" destId="{E35FE284-0651-4862-962D-52B3CC4D3D14}" srcOrd="0" destOrd="0" presId="urn:microsoft.com/office/officeart/2005/8/layout/orgChart1"/>
    <dgm:cxn modelId="{A2860430-FFCB-4BC8-A1B6-76998A0E3133}" type="presParOf" srcId="{E35FE284-0651-4862-962D-52B3CC4D3D14}" destId="{7153FA8E-F5CC-4382-B2E2-9EB8208EC8AB}" srcOrd="0" destOrd="0" presId="urn:microsoft.com/office/officeart/2005/8/layout/orgChart1"/>
    <dgm:cxn modelId="{826570A8-7638-40EF-962A-B15620D3888D}" type="presParOf" srcId="{E35FE284-0651-4862-962D-52B3CC4D3D14}" destId="{E26904AD-6FC4-43FB-A1F6-2A993492FC1C}" srcOrd="1" destOrd="0" presId="urn:microsoft.com/office/officeart/2005/8/layout/orgChart1"/>
    <dgm:cxn modelId="{B9BD48C3-F850-45AD-B47C-4D0B036D3DB2}" type="presParOf" srcId="{B7244FF6-0998-4724-B137-ABEB113EF48D}" destId="{5443E255-2BEC-4C4D-A855-57EA4F9BC7EC}" srcOrd="1" destOrd="0" presId="urn:microsoft.com/office/officeart/2005/8/layout/orgChart1"/>
    <dgm:cxn modelId="{D65087A7-E73B-47DE-B2B7-459D3A9AB505}" type="presParOf" srcId="{B7244FF6-0998-4724-B137-ABEB113EF48D}" destId="{25AD0542-7F85-42EC-A369-8FAF367DC421}" srcOrd="2" destOrd="0" presId="urn:microsoft.com/office/officeart/2005/8/layout/orgChart1"/>
    <dgm:cxn modelId="{062EE7BD-93A2-4784-B045-A8D32C76728A}" type="presParOf" srcId="{CCEADEC9-8F48-4C29-8EBE-438E2A9C2A3C}" destId="{C89B5A0F-A0C3-4B7A-8DE9-4F36FA4A432C}" srcOrd="8" destOrd="0" presId="urn:microsoft.com/office/officeart/2005/8/layout/orgChart1"/>
    <dgm:cxn modelId="{62CFF30D-1AA8-4AC1-8AC9-F476633A9030}" type="presParOf" srcId="{CCEADEC9-8F48-4C29-8EBE-438E2A9C2A3C}" destId="{6D31E63A-2481-41CA-8065-7B9C35EEED72}" srcOrd="9" destOrd="0" presId="urn:microsoft.com/office/officeart/2005/8/layout/orgChart1"/>
    <dgm:cxn modelId="{BBB59C38-3CA9-4919-B2AB-8D6EE7FD5C7E}" type="presParOf" srcId="{6D31E63A-2481-41CA-8065-7B9C35EEED72}" destId="{F0AD1CBF-F7D7-447D-86EA-69E7BED37282}" srcOrd="0" destOrd="0" presId="urn:microsoft.com/office/officeart/2005/8/layout/orgChart1"/>
    <dgm:cxn modelId="{BB16C2AA-07B7-4D5B-92E1-2FEA10173526}" type="presParOf" srcId="{F0AD1CBF-F7D7-447D-86EA-69E7BED37282}" destId="{763002B9-C59A-4D2E-B029-F32FFDC85F58}" srcOrd="0" destOrd="0" presId="urn:microsoft.com/office/officeart/2005/8/layout/orgChart1"/>
    <dgm:cxn modelId="{24747B5C-A591-4CCD-9521-041130B5C715}" type="presParOf" srcId="{F0AD1CBF-F7D7-447D-86EA-69E7BED37282}" destId="{550F9401-A85A-4D45-97AB-720DA5355788}" srcOrd="1" destOrd="0" presId="urn:microsoft.com/office/officeart/2005/8/layout/orgChart1"/>
    <dgm:cxn modelId="{7143C6CD-7D07-4D56-B109-CF5B2EBFDCFF}" type="presParOf" srcId="{6D31E63A-2481-41CA-8065-7B9C35EEED72}" destId="{C381BC1E-9B27-419E-BB10-DC1C748C2B86}" srcOrd="1" destOrd="0" presId="urn:microsoft.com/office/officeart/2005/8/layout/orgChart1"/>
    <dgm:cxn modelId="{7E4D1480-3BF2-47B5-9CC3-7B56709E0DA7}" type="presParOf" srcId="{6D31E63A-2481-41CA-8065-7B9C35EEED72}" destId="{C75AAB1B-07E0-47A8-A660-4D30A1541310}" srcOrd="2" destOrd="0" presId="urn:microsoft.com/office/officeart/2005/8/layout/orgChart1"/>
    <dgm:cxn modelId="{126D0A1D-326F-478A-AC4A-F810987EAED0}" type="presParOf" srcId="{CCEADEC9-8F48-4C29-8EBE-438E2A9C2A3C}" destId="{36135F90-6922-4A19-8C6C-58C3F885FA43}" srcOrd="10" destOrd="0" presId="urn:microsoft.com/office/officeart/2005/8/layout/orgChart1"/>
    <dgm:cxn modelId="{002289AA-358C-4253-9549-9A67D3807121}" type="presParOf" srcId="{CCEADEC9-8F48-4C29-8EBE-438E2A9C2A3C}" destId="{7824816B-7D12-45C6-AA0A-6212A7CA03B4}" srcOrd="11" destOrd="0" presId="urn:microsoft.com/office/officeart/2005/8/layout/orgChart1"/>
    <dgm:cxn modelId="{9D8DA27F-CCF0-4C8D-A1E6-6E6D5E003A18}" type="presParOf" srcId="{7824816B-7D12-45C6-AA0A-6212A7CA03B4}" destId="{F905E18B-429E-42FC-877D-DCECF6D6721E}" srcOrd="0" destOrd="0" presId="urn:microsoft.com/office/officeart/2005/8/layout/orgChart1"/>
    <dgm:cxn modelId="{B46A9F4B-AEAE-47EC-A965-98EF46DA30D0}" type="presParOf" srcId="{F905E18B-429E-42FC-877D-DCECF6D6721E}" destId="{897B5CAE-C985-468F-A9A5-A7E4B34ADFC4}" srcOrd="0" destOrd="0" presId="urn:microsoft.com/office/officeart/2005/8/layout/orgChart1"/>
    <dgm:cxn modelId="{0F098DBE-814B-47C3-9A3E-4475C5AEB810}" type="presParOf" srcId="{F905E18B-429E-42FC-877D-DCECF6D6721E}" destId="{270A0FFC-4355-46A6-AB1E-549A16D95D8E}" srcOrd="1" destOrd="0" presId="urn:microsoft.com/office/officeart/2005/8/layout/orgChart1"/>
    <dgm:cxn modelId="{BFBC7BD5-2B88-451C-9F3D-AEE65AD6773D}" type="presParOf" srcId="{7824816B-7D12-45C6-AA0A-6212A7CA03B4}" destId="{97121805-7109-4FB0-9CED-26838C41AE4C}" srcOrd="1" destOrd="0" presId="urn:microsoft.com/office/officeart/2005/8/layout/orgChart1"/>
    <dgm:cxn modelId="{B3C0E15B-F6FF-41D2-B98C-B6137D9BCCC9}" type="presParOf" srcId="{7824816B-7D12-45C6-AA0A-6212A7CA03B4}" destId="{E6103831-D393-4604-80EA-E602310A0173}" srcOrd="2" destOrd="0" presId="urn:microsoft.com/office/officeart/2005/8/layout/orgChart1"/>
    <dgm:cxn modelId="{7BDAB6E7-07C1-45A1-88AE-00E67A84A6B6}" type="presParOf" srcId="{F2A50FD2-FC17-48EF-9452-3521294E0666}" destId="{1C764DF9-72D7-4452-8F8E-C704DCA9F1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F3A1E-56C7-437A-8F56-ADF1EB168338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8EAB0-5329-40A9-A3E4-5CE494063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5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86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0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33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5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1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50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45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12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29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93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16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38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C2FD2-9FF8-4F6D-8D37-0A11163CC1E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11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C2FD2-9FF8-4F6D-8D37-0A11163CC1E0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4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C2FD2-9FF8-4F6D-8D37-0A11163CC1E0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09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C2FD2-9FF8-4F6D-8D37-0A11163CC1E0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36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C2FD2-9FF8-4F6D-8D37-0A11163CC1E0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19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93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22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6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865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0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4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895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152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57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104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259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702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9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001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737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490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84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0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685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71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570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436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800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1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38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671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576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240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9788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332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855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223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982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52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2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001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216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034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91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9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00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38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28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91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3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34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79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25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5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26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55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32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14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3282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86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892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839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4192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7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758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1958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4713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98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07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9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7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5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5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B123-09ED-4539-97AE-C424762AA8EC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0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01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Addressing comments 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The balancing mechanism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Standardization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Supply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Production, Trade, Stock changes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Utilization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Feed, Food, Seed, FLW, Industry, Tourists, </a:t>
            </a:r>
            <a:r>
              <a:rPr lang="en-US" dirty="0" err="1" smtClean="0">
                <a:solidFill>
                  <a:prstClr val="black"/>
                </a:solidFill>
              </a:rPr>
              <a:t>RoU</a:t>
            </a:r>
            <a:r>
              <a:rPr lang="en-US" dirty="0" smtClean="0">
                <a:solidFill>
                  <a:prstClr val="black"/>
                </a:solidFill>
              </a:rPr>
              <a:t>  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Classification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36953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prstClr val="black"/>
                </a:solidFill>
              </a:rPr>
              <a:t>Overview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Basic balance and balancing mechanism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balance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9552" y="1988840"/>
                <a:ext cx="7848872" cy="1035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sz="28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GB" sz="28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28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/>
                            </a:rPr>
                            <m:t>𝑑𝑆𝑡</m:t>
                          </m:r>
                        </m:e>
                        <m:sub>
                          <m:r>
                            <a:rPr lang="en-GB" sz="28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b="0" i="1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/>
                          </a:rPr>
                          <m:t>𝐹𝑜</m:t>
                        </m:r>
                      </m:e>
                      <m:sub>
                        <m:r>
                          <a:rPr lang="en-GB" sz="2800" b="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800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/>
                          </a:rPr>
                          <m:t>𝐹𝑒</m:t>
                        </m:r>
                      </m:e>
                      <m:sub>
                        <m:r>
                          <a:rPr lang="en-GB" sz="2800" b="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800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/>
                          </a:rPr>
                          <m:t>𝐿𝑜</m:t>
                        </m:r>
                      </m:e>
                      <m:sub>
                        <m:r>
                          <a:rPr lang="en-GB" sz="2800" b="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800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/>
                          </a:rPr>
                          <m:t>𝑆𝑒</m:t>
                        </m:r>
                      </m:e>
                      <m:sub>
                        <m:r>
                          <a:rPr lang="en-GB" sz="2800" b="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800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/>
                          </a:rPr>
                          <m:t>𝐼𝑈</m:t>
                        </m:r>
                      </m:e>
                      <m:sub>
                        <m:r>
                          <a:rPr lang="en-GB" sz="2800" b="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800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2800" b="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800" b="0" i="1">
                        <a:latin typeface="Cambria Math"/>
                      </a:rPr>
                      <m:t> 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/>
                          </a:rPr>
                          <m:t>𝑅𝑂𝑈</m:t>
                        </m:r>
                      </m:e>
                      <m:sub>
                        <m:r>
                          <a:rPr lang="en-GB" sz="2800" b="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800" dirty="0"/>
                  <a:t>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88840"/>
                <a:ext cx="7848872" cy="103566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9004" y="4077072"/>
                <a:ext cx="7997452" cy="1736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𝑑𝑆𝑡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𝑑𝑆𝑡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i="1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𝐹𝑜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𝐹𝑜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𝐿𝑜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𝐿𝑜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𝑆𝑒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𝑆𝑒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𝐼𝑈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𝐼𝑈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 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𝑅𝑂𝑈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𝑅𝑂𝑈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04" y="4077072"/>
                <a:ext cx="7997452" cy="173611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349188" y="1484784"/>
            <a:ext cx="652706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1. Without measurement errors</a:t>
            </a: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9188" y="3480048"/>
            <a:ext cx="652706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2</a:t>
            </a:r>
            <a:r>
              <a:rPr lang="en-US" sz="2800" dirty="0" smtClean="0"/>
              <a:t>. With measurement errors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60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challenge/solution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A. Basic problem</a:t>
            </a:r>
          </a:p>
          <a:p>
            <a:r>
              <a:rPr lang="en-US" dirty="0" smtClean="0"/>
              <a:t>1. balancing item/residual assumes all measurement errors</a:t>
            </a:r>
          </a:p>
          <a:p>
            <a:r>
              <a:rPr lang="en-US" dirty="0" smtClean="0"/>
              <a:t>2. measurement errors do not (necessarily) cancel out:</a:t>
            </a:r>
          </a:p>
          <a:p>
            <a:pPr marL="0" indent="0">
              <a:buNone/>
            </a:pPr>
            <a:r>
              <a:rPr lang="en-US" dirty="0" smtClean="0"/>
              <a:t>B. Solution</a:t>
            </a:r>
          </a:p>
          <a:p>
            <a:r>
              <a:rPr lang="en-US" dirty="0" smtClean="0"/>
              <a:t>No residual, but all variables to be identified, with expected value and measurement error</a:t>
            </a:r>
          </a:p>
          <a:p>
            <a:r>
              <a:rPr lang="en-US" dirty="0" smtClean="0"/>
              <a:t>Selecting the combination of variables that maximizes overall likelihood (most probable solution)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81425" y="3212976"/>
                <a:ext cx="1209498" cy="688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𝑒𝑖𝑗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 ≠0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425" y="3212976"/>
                <a:ext cx="1209498" cy="68858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chmidhube\AppData\Local\Microsoft\Windows\Temporary Internet Files\Content.Outlook\Q0P2KFO4\Balancing Plot (2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488832" cy="496855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75656" y="481288"/>
                <a:ext cx="5976664" cy="504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𝑂𝑏𝑗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)=</m:t>
                    </m:r>
                    <m:r>
                      <a:rPr lang="en-US" sz="2400" i="1" smtClean="0">
                        <a:latin typeface="Cambria Math"/>
                      </a:rPr>
                      <m:t> </m:t>
                    </m:r>
                    <m:nary>
                      <m:naryPr>
                        <m:chr m:val="∏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       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81288"/>
                <a:ext cx="5976664" cy="50475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118072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7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7632848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1840" y="107340"/>
            <a:ext cx="203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276783"/>
              </p:ext>
            </p:extLst>
          </p:nvPr>
        </p:nvGraphicFramePr>
        <p:xfrm>
          <a:off x="1043607" y="2636914"/>
          <a:ext cx="6552729" cy="3312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4764"/>
                <a:gridCol w="1837645"/>
                <a:gridCol w="2880320"/>
              </a:tblGrid>
              <a:tr h="5520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Source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Confidence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Implied Measurement Error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Official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0.0%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Semi-official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0.9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10%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Imputed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0.85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15%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Estimated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0.6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40%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Missing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NA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NA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1816750"/>
            <a:ext cx="44315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Confidence levels based on FAOSTAT flags</a:t>
            </a:r>
            <a:endParaRPr kumimoji="0" lang="en-GB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3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Standardization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Standardization?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a large number of processed/derived products back into their primary equivalents</a:t>
            </a:r>
          </a:p>
          <a:p>
            <a:r>
              <a:rPr lang="en-US" dirty="0" smtClean="0"/>
              <a:t>Establish a balance at primary level (some products remain in the FBS as processed commodities)</a:t>
            </a:r>
          </a:p>
          <a:p>
            <a:r>
              <a:rPr lang="en-US" dirty="0" smtClean="0"/>
              <a:t>Calculate nutrient availability, total and by product (calories, fat and protein, others possible)</a:t>
            </a:r>
          </a:p>
          <a:p>
            <a:r>
              <a:rPr lang="en-US" dirty="0" smtClean="0"/>
              <a:t>Complex (and simple) connections between primary and processed products, example wheat: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6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6311112" cy="5212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3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Inappropriate shares, outdated trees</a:t>
            </a:r>
          </a:p>
          <a:p>
            <a:r>
              <a:rPr lang="en-US" dirty="0" smtClean="0"/>
              <a:t>Inconsistent application of trees over different SUA/FBS variables (trade v production)</a:t>
            </a:r>
          </a:p>
          <a:p>
            <a:r>
              <a:rPr lang="en-US" dirty="0" smtClean="0"/>
              <a:t>Extraction rates outdated, out-of range</a:t>
            </a:r>
          </a:p>
          <a:p>
            <a:r>
              <a:rPr lang="en-US" dirty="0" smtClean="0"/>
              <a:t>“Endogenous” extraction rates, variable over time and not intuitive in their levels</a:t>
            </a:r>
          </a:p>
          <a:p>
            <a:r>
              <a:rPr lang="en-US" dirty="0" smtClean="0"/>
              <a:t>Commodity composition in trade flows not taken into account, (Argentina exports margarine to the EU, based on different oils).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83568" y="1268760"/>
            <a:ext cx="7416824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 smtClean="0">
                <a:solidFill>
                  <a:prstClr val="black"/>
                </a:solidFill>
              </a:rPr>
              <a:t>Outdated methods and conversion factors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Outdated (dodgy) imputation methods for individual elements (feed, etc.)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Outdates, old conversion factors, extraction rates, nutrient conversion factors, numerous outliers (“historical baggage</a:t>
            </a:r>
            <a:r>
              <a:rPr lang="en-US" sz="1400" dirty="0" smtClean="0">
                <a:solidFill>
                  <a:prstClr val="black"/>
                </a:solidFill>
              </a:rPr>
              <a:t>”, manual “adjustments”)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 smtClean="0">
                <a:solidFill>
                  <a:prstClr val="black"/>
                </a:solidFill>
              </a:rPr>
              <a:t>No formal balancing mechanism, not rules based, different “balancing items”.  Therefore great subjective element in the results, differences across countries and commodities, not reproducible.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IT/ICTs: end of IT support by FAO CIO, Fortran 4 code. Black box.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 smtClean="0">
                <a:solidFill>
                  <a:prstClr val="black"/>
                </a:solidFill>
              </a:rPr>
              <a:t>Points 1, 2 and 3 have led to growing quality issues in the FBS, many instances of negative utilization (ARG </a:t>
            </a:r>
            <a:r>
              <a:rPr lang="en-US" sz="1800" dirty="0" err="1" smtClean="0">
                <a:solidFill>
                  <a:prstClr val="black"/>
                </a:solidFill>
              </a:rPr>
              <a:t>palmoil</a:t>
            </a:r>
            <a:r>
              <a:rPr lang="en-US" sz="1800" dirty="0" smtClean="0">
                <a:solidFill>
                  <a:prstClr val="black"/>
                </a:solidFill>
              </a:rPr>
              <a:t>).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 smtClean="0">
                <a:solidFill>
                  <a:prstClr val="black"/>
                </a:solidFill>
              </a:rPr>
              <a:t>Heavy manual workload in the absence of formal mechanisms and balancing issues; this holds for all elements of the estimation and balancing process.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 smtClean="0">
                <a:solidFill>
                  <a:prstClr val="black"/>
                </a:solidFill>
              </a:rPr>
              <a:t>Inexistent, partial, or outdated documentation of the existing system (AUPUS)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 smtClean="0">
                <a:solidFill>
                  <a:prstClr val="black"/>
                </a:solidFill>
              </a:rPr>
              <a:t>Outdated, partial and incomplete capacity development package (only “orange book”).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36953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prstClr val="black"/>
                </a:solidFill>
              </a:rPr>
              <a:t>Why are we revising the methods?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Visible problems: e.g. negative utilization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3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Visible problems: high variability of calorie content</a:t>
            </a:r>
            <a:endParaRPr lang="en-US" dirty="0"/>
          </a:p>
        </p:txBody>
      </p:sp>
      <p:pic>
        <p:nvPicPr>
          <p:cNvPr id="5" name="Content Placeholder 4" descr="C:\Users\JS\Boxplot1388.pn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68617"/>
            <a:ext cx="7488832" cy="438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198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Implicit calorie contents: Oils</a:t>
            </a:r>
            <a:endParaRPr lang="en-US" sz="3600" dirty="0"/>
          </a:p>
        </p:txBody>
      </p:sp>
      <p:pic>
        <p:nvPicPr>
          <p:cNvPr id="5" name="Picture 4" descr="C:\Users\JS\Boxplot137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772816"/>
            <a:ext cx="5760720" cy="4325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1537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0922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</a:t>
            </a:r>
            <a:r>
              <a:rPr lang="en-US" dirty="0" err="1" smtClean="0"/>
              <a:t>extr</a:t>
            </a:r>
            <a:r>
              <a:rPr lang="en-US" dirty="0" smtClean="0"/>
              <a:t> rates </a:t>
            </a:r>
            <a:r>
              <a:rPr lang="en-US" dirty="0" err="1" smtClean="0"/>
              <a:t>vs</a:t>
            </a:r>
            <a:r>
              <a:rPr lang="en-US" dirty="0" smtClean="0"/>
              <a:t> calorie conversion factors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7702" y="2276874"/>
          <a:ext cx="4752529" cy="2376263"/>
        </p:xfrm>
        <a:graphic>
          <a:graphicData uri="http://schemas.openxmlformats.org/drawingml/2006/table">
            <a:tbl>
              <a:tblPr/>
              <a:tblGrid>
                <a:gridCol w="1907705"/>
                <a:gridCol w="1439146"/>
                <a:gridCol w="1405678"/>
              </a:tblGrid>
              <a:tr h="380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Extr Rate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cal_kg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0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1961-2007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0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Min: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6,380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3,320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380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Max: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9,722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3,870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52%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17%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5343598"/>
            <a:ext cx="968355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900" dirty="0" smtClean="0">
                <a:solidFill>
                  <a:prstClr val="black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Processed (food primary) * Extraction Rate = Production of processed</a:t>
            </a:r>
            <a:endParaRPr lang="en-US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900" dirty="0" smtClean="0">
                <a:solidFill>
                  <a:prstClr val="black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Production of processed * Cal/kg = Calories from domestic processed</a:t>
            </a:r>
            <a:endParaRPr lang="en-US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900" dirty="0" smtClean="0">
                <a:solidFill>
                  <a:prstClr val="black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 Imports of processed * Cal/kg = Calories from imports</a:t>
            </a:r>
            <a:endParaRPr lang="en-US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900" dirty="0" smtClean="0">
                <a:solidFill>
                  <a:prstClr val="black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 Exports of processed * Cal/kg = Calories from exports</a:t>
            </a:r>
            <a:endParaRPr lang="en-US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900" dirty="0" smtClean="0">
                <a:solidFill>
                  <a:prstClr val="black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Calories available from processed products at domestic market</a:t>
            </a:r>
            <a:endParaRPr lang="en-US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900" dirty="0" smtClean="0">
                <a:solidFill>
                  <a:prstClr val="black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Processed (food primary) * Extraction Rate * Cal/kg = Calories from </a:t>
            </a:r>
            <a:r>
              <a:rPr lang="en-GB" sz="900" smtClean="0">
                <a:solidFill>
                  <a:prstClr val="black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domestic processed</a:t>
            </a:r>
            <a:endParaRPr lang="en-US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0" y="692696"/>
          <a:ext cx="9144000" cy="57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59832" y="332656"/>
            <a:ext cx="335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Large differences across countries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Implicit extraction rates over time: Declining for Japan?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23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Changes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27094"/>
              </p:ext>
            </p:extLst>
          </p:nvPr>
        </p:nvGraphicFramePr>
        <p:xfrm>
          <a:off x="0" y="1206352"/>
          <a:ext cx="9144001" cy="5679032"/>
        </p:xfrm>
        <a:graphic>
          <a:graphicData uri="http://schemas.openxmlformats.org/drawingml/2006/table">
            <a:tbl>
              <a:tblPr/>
              <a:tblGrid>
                <a:gridCol w="2337564"/>
                <a:gridCol w="3351656"/>
                <a:gridCol w="3454781"/>
              </a:tblGrid>
              <a:tr h="1452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SimSun"/>
                          <a:cs typeface="Times New Roman"/>
                        </a:rPr>
                        <a:t>Previous Standardization Process</a:t>
                      </a:r>
                      <a:endParaRPr lang="en-US" sz="1800" b="1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SimSun"/>
                          <a:cs typeface="Times New Roman"/>
                        </a:rPr>
                        <a:t>New Standardization Process</a:t>
                      </a:r>
                      <a:endParaRPr lang="en-US" sz="1800" b="1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3311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Extraction Rates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Adjusted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extraction rates when food was estimated and production available.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Adjust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estimated food with extraction rate.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689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Shares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Shares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often constant over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countries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 and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commodities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Shares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based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on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availability of parents.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65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Commodity Trees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SimSun"/>
                          <a:cs typeface="Arial"/>
                        </a:rPr>
                        <a:t>Elements used different trees.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Elements/variables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 use the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same commodity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trees.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798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Nutrient conversion factors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Regional averages for nutrient conversion factors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Country-specific conversion factors where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available.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65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Trade flows and product shares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No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trade-flow specific shares.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Trade-flow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specific shares for the composition of processed products (not yet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implemented).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9318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Explicit assumptions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Many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assumptions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were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undocumented and unclear.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All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assumptions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are thoroughly documented.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Supply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3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Production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Recognize that FBS </a:t>
            </a:r>
            <a:r>
              <a:rPr lang="en-US" dirty="0">
                <a:solidFill>
                  <a:prstClr val="black"/>
                </a:solidFill>
              </a:rPr>
              <a:t>are analytical datasets. They combine measured and imputed/estimated </a:t>
            </a:r>
            <a:r>
              <a:rPr lang="en-US" dirty="0" smtClean="0">
                <a:solidFill>
                  <a:prstClr val="black"/>
                </a:solidFill>
              </a:rPr>
              <a:t>data.</a:t>
            </a:r>
            <a:endParaRPr lang="en-US" dirty="0">
              <a:solidFill>
                <a:prstClr val="black"/>
              </a:solidFill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Maximize coverage with measured data, minimize imputation.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When imputing, use accurate methods.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Explicitly account for measurement errors for both imputed and empirically measured data.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Make all assumptions explicit, document them.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Make use of new IT options where possible, reap efficiency gains. Accept small errors if they offer large resource savings.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369530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prstClr val="black"/>
                </a:solidFill>
              </a:rPr>
              <a:t>Basic principles guiding the FBS innovations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Ten different models are fit to the historical data (mean, linear regression, exponential regression, logistic regression, etc.)</a:t>
            </a:r>
          </a:p>
          <a:p>
            <a:r>
              <a:rPr lang="en-US" dirty="0" smtClean="0"/>
              <a:t>Each model is evaluated based on how well it fits the particular commodity time series.</a:t>
            </a:r>
          </a:p>
          <a:p>
            <a:r>
              <a:rPr lang="en-US" dirty="0" smtClean="0"/>
              <a:t>The final imputation is computed as a weighted average of the 10 predictions from the individual models.</a:t>
            </a:r>
          </a:p>
          <a:p>
            <a:r>
              <a:rPr lang="en-US" dirty="0" smtClean="0"/>
              <a:t>The weights are calculated based on how well the models fit the data.</a:t>
            </a:r>
          </a:p>
          <a:p>
            <a:r>
              <a:rPr lang="en-US" dirty="0" smtClean="0"/>
              <a:t>The approach has been tested very successfully inside FAO, most recently the updates of the FAO production statistics for 2013 and 2014.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Imputation</a:t>
            </a:r>
            <a:endParaRPr lang="en-US" dirty="0"/>
          </a:p>
        </p:txBody>
      </p:sp>
      <p:pic>
        <p:nvPicPr>
          <p:cNvPr id="3" name="Picture 2" descr="productionPlot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6912" y="1196752"/>
            <a:ext cx="5727576" cy="56612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1794296"/>
            <a:ext cx="2664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More complex models are favored when the data support such models.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Simpler models are favored when the data is sparse.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This provides flexible, automatic imputation.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Trade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7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process flow</a:t>
            </a:r>
            <a:endParaRPr lang="en-US" dirty="0"/>
          </a:p>
        </p:txBody>
      </p:sp>
      <p:pic>
        <p:nvPicPr>
          <p:cNvPr id="3" name="image01.png" descr="Trade Domain Processing Flow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352928" cy="558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dirty="0" smtClean="0"/>
              <a:t>Trade Products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124742"/>
          <a:ext cx="9144001" cy="5685528"/>
        </p:xfrm>
        <a:graphic>
          <a:graphicData uri="http://schemas.openxmlformats.org/drawingml/2006/table">
            <a:tbl>
              <a:tblPr/>
              <a:tblGrid>
                <a:gridCol w="2286247"/>
                <a:gridCol w="2285260"/>
                <a:gridCol w="2286247"/>
                <a:gridCol w="2286247"/>
              </a:tblGrid>
              <a:tr h="7461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Dissemination products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1. UN </a:t>
                      </a:r>
                      <a:r>
                        <a:rPr lang="en-GB" sz="1800" b="1" dirty="0" err="1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Comtrade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2. Mirrored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flows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3. Balanced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trade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05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Matrixes of flows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Cleaned for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errors.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SimSun"/>
                          <a:cs typeface="Arial"/>
                        </a:rPr>
                        <a:t>Same</a:t>
                      </a:r>
                      <a:r>
                        <a:rPr lang="en-US" sz="1800" baseline="0" dirty="0" smtClean="0">
                          <a:latin typeface="Times New Roman"/>
                          <a:ea typeface="SimSun"/>
                          <a:cs typeface="Arial"/>
                        </a:rPr>
                        <a:t> as 1, but also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SimSun"/>
                          <a:cs typeface="Arial"/>
                        </a:rPr>
                        <a:t>Same as 2, but</a:t>
                      </a:r>
                      <a:r>
                        <a:rPr lang="en-US" sz="1800" baseline="0" dirty="0" smtClean="0">
                          <a:latin typeface="Times New Roman"/>
                          <a:ea typeface="SimSun"/>
                          <a:cs typeface="Arial"/>
                        </a:rPr>
                        <a:t> also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7461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SimSun"/>
                          <a:cs typeface="Arial"/>
                        </a:rPr>
                        <a:t>Cleaned for misreporting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Data gaps filled thru mirroring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Official over-written, where necessary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148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No data overwritten</a:t>
                      </a:r>
                      <a:endParaRPr lang="en-US" sz="1800" dirty="0" smtClean="0">
                        <a:latin typeface="Times New Roman"/>
                        <a:ea typeface="SimSun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IUV/EUV calculated and data gaps filled thru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imputation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Balanced trade, endorsement factors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7461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No data added</a:t>
                      </a:r>
                      <a:endParaRPr lang="en-US" sz="1800" dirty="0" smtClean="0">
                        <a:latin typeface="Times New Roman"/>
                        <a:ea typeface="SimSun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Official data kept intact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19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Total trade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4. Imbalanced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official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5. Mirrored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and </a:t>
                      </a: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imputed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6. Balanced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trade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7834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Total exports and imports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by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country,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but sum of exports doesn’t equal sum of imports.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Total exports and imports by country, but sum of exports doesn’t equal sum of imports.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Total exports and imports by country and sum of exports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equals sum of imports.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Values</a:t>
            </a: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5256584" cy="470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156176" y="1844824"/>
            <a:ext cx="2987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Country specific unit values are more accurate than global.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Only used in cases where the data supports this (i.e. at least 5 known unit values for this country).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Reliability Scores, Endorsement index</a:t>
            </a:r>
            <a:endParaRPr lang="en-US" dirty="0"/>
          </a:p>
        </p:txBody>
      </p:sp>
      <p:pic>
        <p:nvPicPr>
          <p:cNvPr id="5" name="Picture 4" descr="ATT00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268760"/>
            <a:ext cx="2743200" cy="2743200"/>
          </a:xfrm>
          <a:prstGeom prst="rect">
            <a:avLst/>
          </a:prstGeom>
        </p:spPr>
      </p:pic>
      <p:pic>
        <p:nvPicPr>
          <p:cNvPr id="6" name="Picture 5" descr="ATT000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1268760"/>
            <a:ext cx="2641131" cy="2743200"/>
          </a:xfrm>
          <a:prstGeom prst="rect">
            <a:avLst/>
          </a:prstGeom>
        </p:spPr>
      </p:pic>
      <p:pic>
        <p:nvPicPr>
          <p:cNvPr id="7" name="Picture 6" descr="ATT000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72200" y="1268760"/>
            <a:ext cx="2649633" cy="2743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771800" y="256490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96136" y="256490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552" y="3947572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Reliability scores are computed using agreement in trade flows.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An algorithm is used to measure connectedness in the graph and specify how well a particular country agrees with the other reporters.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Endorsement based on reliability of trading partners and overlap/agreement (GTAP only based agreement, each partner with equal weight)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Stock changes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6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Stock changes: long-term mean=0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496944" cy="530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6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Stock changes of wheat: Normally distributed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047968" cy="484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62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Peer Review Comments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Changes- Distribution</a:t>
            </a:r>
            <a:endParaRPr lang="en-US" dirty="0"/>
          </a:p>
        </p:txBody>
      </p:sp>
      <p:pic>
        <p:nvPicPr>
          <p:cNvPr id="4" name="Picture 3" descr="Stock_cereal_summed_lag_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40768"/>
            <a:ext cx="5189220" cy="5189220"/>
          </a:xfrm>
          <a:prstGeom prst="rect">
            <a:avLst/>
          </a:prstGeom>
          <a:noFill/>
          <a:ln>
            <a:noFill/>
          </a:ln>
        </p:spPr>
      </p:pic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5474682"/>
            <a:ext cx="2952329" cy="402590"/>
          </a:xfrm>
          <a:prstGeom prst="rect">
            <a:avLst/>
          </a:prstGeom>
          <a:noFill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556792"/>
            <a:ext cx="29523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More information can be gained if we consider historical changes.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Positive (cumulative) past changes suggest a negative change in the current year, and vice versa.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Model: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Utilization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9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Feed Use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use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76362"/>
                <a:ext cx="8229600" cy="48574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 smtClean="0">
                    <a:latin typeface="+mj-lt"/>
                  </a:rPr>
                  <a:t>Previous approach: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+mj-lt"/>
                  </a:rPr>
                  <a:t>New approach: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 smtClean="0">
                    <a:latin typeface="+mj-lt"/>
                    <a:ea typeface="SimSun"/>
                  </a:rPr>
                  <a:t>Overall Requirements:</a:t>
                </a:r>
                <a:r>
                  <a:rPr lang="en-US" dirty="0">
                    <a:latin typeface="+mj-lt"/>
                  </a:rPr>
                  <a:t>	</a:t>
                </a:r>
                <a:r>
                  <a:rPr lang="en-GB" dirty="0">
                    <a:latin typeface="+mj-lt"/>
                  </a:rPr>
                  <a:t>		</a:t>
                </a:r>
                <a:endParaRPr lang="en-GB" dirty="0" smtClean="0">
                  <a:latin typeface="+mj-lt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 smtClean="0">
                    <a:solidFill>
                      <a:srgbClr val="000000"/>
                    </a:solidFill>
                    <a:latin typeface="+mj-lt"/>
                    <a:ea typeface="SimSun"/>
                  </a:rPr>
                  <a:t>Intensification level (CC needs): 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 smtClean="0">
                    <a:solidFill>
                      <a:srgbClr val="000000"/>
                    </a:solidFill>
                    <a:latin typeface="+mj-lt"/>
                    <a:ea typeface="SimSun"/>
                  </a:rPr>
                  <a:t>Allocation by feedstuff</a:t>
                </a:r>
              </a:p>
              <a:p>
                <a:pPr marL="914400" lvl="1" indent="-514350"/>
                <a:r>
                  <a:rPr lang="en-US" dirty="0" smtClean="0">
                    <a:solidFill>
                      <a:srgbClr val="000000"/>
                    </a:solidFill>
                    <a:latin typeface="+mj-lt"/>
                    <a:ea typeface="SimSun"/>
                  </a:rPr>
                  <a:t>Feedstuffs for feed only (OC/OM, brans, DDGS)</a:t>
                </a:r>
              </a:p>
              <a:p>
                <a:pPr marL="914400" lvl="1" indent="-514350"/>
                <a:r>
                  <a:rPr lang="en-US" dirty="0" smtClean="0">
                    <a:solidFill>
                      <a:srgbClr val="000000"/>
                    </a:solidFill>
                    <a:latin typeface="+mj-lt"/>
                    <a:ea typeface="SimSun"/>
                  </a:rPr>
                  <a:t>Other feed commodities </a:t>
                </a:r>
              </a:p>
              <a:p>
                <a:pPr marL="514350" indent="-514350">
                  <a:buAutoNum type="arabicPeriod"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76362"/>
                <a:ext cx="8229600" cy="4857403"/>
              </a:xfrm>
              <a:blipFill rotWithShape="1">
                <a:blip r:embed="rId3" cstate="print"/>
                <a:stretch>
                  <a:fillRect l="-2000" t="-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40968"/>
            <a:ext cx="288032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77072"/>
            <a:ext cx="25050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2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Oil meals, Oil cakes, DDGS and Brans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08" y="1417637"/>
            <a:ext cx="7136083" cy="4540003"/>
          </a:xfrm>
        </p:spPr>
      </p:pic>
    </p:spTree>
    <p:extLst>
      <p:ext uri="{BB962C8B-B14F-4D97-AF65-F5344CB8AC3E}">
        <p14:creationId xmlns:p14="http://schemas.microsoft.com/office/powerpoint/2010/main" val="16758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587993"/>
              </p:ext>
            </p:extLst>
          </p:nvPr>
        </p:nvGraphicFramePr>
        <p:xfrm>
          <a:off x="457200" y="1417638"/>
          <a:ext cx="8229600" cy="4891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97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Food Use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6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340768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000" dirty="0" smtClean="0"/>
              <a:t>Econometrics-based model: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000" dirty="0"/>
          </a:p>
          <a:p>
            <a:pPr marL="285750" indent="-285750">
              <a:buFont typeface="Arial" pitchFamily="34" charset="0"/>
              <a:buChar char="•"/>
            </a:pPr>
            <a:endParaRPr lang="en-US" sz="3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000" dirty="0" smtClean="0"/>
              <a:t>Computes food in year t as a function of food in year t-1, the change in income of the country, and the elasticity of a particular commodity.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000" dirty="0" smtClean="0"/>
              <a:t>Food as the balancing item where the only use is food (in essence meat</a:t>
            </a:r>
            <a:r>
              <a:rPr lang="en-US" sz="3000" smtClean="0"/>
              <a:t>, etc.)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88554" y="1988840"/>
                <a:ext cx="455971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𝐹𝑜𝑜𝑑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𝐹𝑜𝑜𝑑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</a:rPr>
                        <m:t>, ∆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554" y="1988840"/>
                <a:ext cx="4559710" cy="55399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t="-13187" r="-3610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Tourist consumption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1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96752"/>
            <a:ext cx="8928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000" dirty="0" smtClean="0"/>
              <a:t>Using data from UNWTO, we can compute the total number of days tourists from any particular country stayed in any other country.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000" dirty="0" smtClean="0"/>
              <a:t>From this data, we can add/subtract calories from the destination/origin countries, respectively: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Tourist Consumption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35696" y="3464288"/>
                <a:ext cx="5168081" cy="1404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𝑇𝐶</m:t>
                          </m:r>
                        </m:e>
                        <m:sub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0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000" b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000" b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000" b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000" b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𝑙𝑗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𝑖𝑙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464288"/>
                <a:ext cx="5168081" cy="140487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r="-3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Review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Need for simplified document: </a:t>
            </a:r>
            <a:r>
              <a:rPr lang="en-US" dirty="0" smtClean="0"/>
              <a:t>Simpler document and training material to be developed in coming months.</a:t>
            </a:r>
          </a:p>
          <a:p>
            <a:r>
              <a:rPr lang="en-US" b="1" dirty="0" smtClean="0"/>
              <a:t>GS Involvement: </a:t>
            </a:r>
            <a:r>
              <a:rPr lang="en-US" dirty="0" smtClean="0"/>
              <a:t>Involvement with analytical databases (e.g. also SEEA).</a:t>
            </a:r>
          </a:p>
          <a:p>
            <a:r>
              <a:rPr lang="en-US" b="1" dirty="0" smtClean="0"/>
              <a:t>Reference documents: </a:t>
            </a:r>
            <a:r>
              <a:rPr lang="en-US" dirty="0" smtClean="0"/>
              <a:t>Will be made available</a:t>
            </a:r>
          </a:p>
          <a:p>
            <a:r>
              <a:rPr lang="en-US" b="1" dirty="0" smtClean="0"/>
              <a:t>SUT and IO: </a:t>
            </a:r>
            <a:r>
              <a:rPr lang="en-US" dirty="0" smtClean="0"/>
              <a:t>SUT tables also exist in quantities. FBS values have been considered but challenging to interpret and utilize. Interrelationship.</a:t>
            </a:r>
          </a:p>
          <a:p>
            <a:r>
              <a:rPr lang="en-US" b="1" dirty="0" smtClean="0"/>
              <a:t>Balancing Algorithm Literature: </a:t>
            </a:r>
            <a:r>
              <a:rPr lang="en-US" dirty="0" smtClean="0"/>
              <a:t>Developed independently of literature, but will now incorporate.</a:t>
            </a:r>
          </a:p>
          <a:p>
            <a:r>
              <a:rPr lang="en-US" b="1" dirty="0" smtClean="0"/>
              <a:t>Argentina Negative Utilization: </a:t>
            </a:r>
            <a:r>
              <a:rPr lang="en-US" dirty="0" smtClean="0"/>
              <a:t>Issue with the old approach when standardizing oil to the wrong parent in the commodity tree (see later slide).</a:t>
            </a:r>
            <a:endParaRPr lang="en-US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Industrial use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Industrial Use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95713611"/>
              </p:ext>
            </p:extLst>
          </p:nvPr>
        </p:nvGraphicFramePr>
        <p:xfrm>
          <a:off x="1710690" y="1412776"/>
          <a:ext cx="5722620" cy="4244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Other Uses (OU-IU-TC)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25154957"/>
              </p:ext>
            </p:extLst>
          </p:nvPr>
        </p:nvGraphicFramePr>
        <p:xfrm>
          <a:off x="2699792" y="1504816"/>
          <a:ext cx="633670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1956896"/>
            <a:ext cx="2915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We assume a simple distribution with largest probability at zero.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We can adjust the decay of the density based on the commodity and country.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Losses (FLW)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6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Losses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76328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Loss data is notoriously sparse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Estimation of missing data often requires grouping “similar” observations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We use a hierarchical linear model which imputes with the most specific data available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Also is capable of estimating losses for scenarios with little data</a:t>
            </a:r>
          </a:p>
        </p:txBody>
      </p:sp>
    </p:spTree>
    <p:extLst>
      <p:ext uri="{BB962C8B-B14F-4D97-AF65-F5344CB8AC3E}">
        <p14:creationId xmlns:p14="http://schemas.microsoft.com/office/powerpoint/2010/main" val="31092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Hierarchy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28438419"/>
              </p:ext>
            </p:extLst>
          </p:nvPr>
        </p:nvGraphicFramePr>
        <p:xfrm>
          <a:off x="179512" y="1397000"/>
          <a:ext cx="8784976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Seed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4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Seed use is imputed using a simple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Area sown is estimated with area harvested if unavailable</a:t>
                </a:r>
              </a:p>
              <a:p>
                <a:r>
                  <a:rPr lang="en-US" dirty="0" smtClean="0"/>
                  <a:t>Seed rates are estimated with a hierarchical linear model (if missing)</a:t>
                </a:r>
              </a:p>
              <a:p>
                <a:r>
                  <a:rPr lang="en-US" dirty="0" smtClean="0"/>
                  <a:t>Mean average temperature (by country) is also included as a covariate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1630" t="-1752" r="-593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7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 Hierarchy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83178600"/>
              </p:ext>
            </p:extLst>
          </p:nvPr>
        </p:nvGraphicFramePr>
        <p:xfrm>
          <a:off x="179512" y="1268760"/>
          <a:ext cx="8784976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46714906"/>
              </p:ext>
            </p:extLst>
          </p:nvPr>
        </p:nvGraphicFramePr>
        <p:xfrm>
          <a:off x="179512" y="2965400"/>
          <a:ext cx="88569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Classifications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58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Basic balance and balancing mechanism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Peer Review Comments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</a:t>
            </a:r>
            <a:r>
              <a:rPr lang="en-US" b="1" baseline="30000" dirty="0" smtClean="0"/>
              <a:t>2</a:t>
            </a:r>
            <a:r>
              <a:rPr lang="en-US" b="1" dirty="0" smtClean="0"/>
              <a:t> conversion factor: </a:t>
            </a:r>
            <a:r>
              <a:rPr lang="en-US" dirty="0" smtClean="0"/>
              <a:t>Only applies to a few cases, but we’re investigating this problem.</a:t>
            </a:r>
          </a:p>
          <a:p>
            <a:r>
              <a:rPr lang="en-US" b="1" dirty="0" smtClean="0"/>
              <a:t>Import/Export equations: </a:t>
            </a:r>
            <a:r>
              <a:rPr lang="en-US" dirty="0" smtClean="0"/>
              <a:t>Total imports equals total exports, there was a typo.</a:t>
            </a:r>
          </a:p>
          <a:p>
            <a:r>
              <a:rPr lang="en-US" b="1" dirty="0" smtClean="0"/>
              <a:t>AGRIS: </a:t>
            </a:r>
            <a:r>
              <a:rPr lang="en-US" dirty="0" smtClean="0"/>
              <a:t>Stock (on farm) surveys are included</a:t>
            </a:r>
          </a:p>
          <a:p>
            <a:r>
              <a:rPr lang="en-US" b="1" dirty="0" smtClean="0"/>
              <a:t>Shapiro-</a:t>
            </a:r>
            <a:r>
              <a:rPr lang="en-US" b="1" dirty="0" err="1" smtClean="0"/>
              <a:t>Wilk</a:t>
            </a:r>
            <a:r>
              <a:rPr lang="en-US" b="1" dirty="0" smtClean="0"/>
              <a:t> test: </a:t>
            </a:r>
            <a:r>
              <a:rPr lang="en-US" dirty="0" smtClean="0"/>
              <a:t>Normality should be rejected.</a:t>
            </a:r>
          </a:p>
          <a:p>
            <a:r>
              <a:rPr lang="en-US" b="1" dirty="0" smtClean="0"/>
              <a:t>Feed from surveys: </a:t>
            </a:r>
            <a:r>
              <a:rPr lang="en-US" dirty="0" smtClean="0"/>
              <a:t>Often, only compound feed is measured/reported. No on-farm concentrates!</a:t>
            </a:r>
          </a:p>
          <a:p>
            <a:r>
              <a:rPr lang="en-US" b="1" dirty="0" smtClean="0"/>
              <a:t>Estimation of variance: </a:t>
            </a:r>
            <a:r>
              <a:rPr lang="en-US" dirty="0" smtClean="0"/>
              <a:t>As imputations become refined, we’ll use them to estimate means and variances.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20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Classifications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954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FCL is the historical classification system of FAO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Effective system, but has it’s drawbacks: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It has never been updated (7 versions of HS since the ‘80s, the same FCL)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There is no governance mechanism to manage and review it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There is no consultation to meet the users’ needs and the developments in the agro-food system has never been carried out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Codes are not always consistent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Commodity definitions are structured in a way to combine data from the production and the trade domain, which may introduce ambiguities and errors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It is “isolated”: only used by FAO and not by countries or other organizations; it does not allow integration of agricultural statistics with statistics from other domains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CPC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624446" cy="2743200"/>
          </a:xfrm>
          <a:prstGeom prst="rect">
            <a:avLst/>
          </a:prstGeom>
          <a:noFill/>
        </p:spPr>
      </p:pic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755576" y="4689140"/>
            <a:ext cx="6624736" cy="5040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Codes for “Sweet potatoes” in CPC Ver.2 (0122 in FCL)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the CPC System</a:t>
            </a:r>
            <a:endParaRPr lang="en-US" dirty="0"/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755576" y="4689140"/>
            <a:ext cx="6624736" cy="5040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/>
              <a:t>CPC </a:t>
            </a:r>
            <a:r>
              <a:rPr lang="en-GB" sz="2000" dirty="0"/>
              <a:t>expanded code for “Mixed grain” (0103 in FCL)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5" y="1737304"/>
            <a:ext cx="7499195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75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Review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In country use:</a:t>
            </a:r>
          </a:p>
          <a:p>
            <a:pPr lvl="1"/>
            <a:r>
              <a:rPr lang="en-US" dirty="0" smtClean="0"/>
              <a:t>Efforts will be made to provide training materials explaining the complex ideas more clearly.</a:t>
            </a:r>
          </a:p>
          <a:p>
            <a:pPr lvl="1"/>
            <a:r>
              <a:rPr lang="en-US" dirty="0" smtClean="0"/>
              <a:t>Extraction rates and conversion factors used will be supplied to countries for verification/updating.</a:t>
            </a:r>
          </a:p>
          <a:p>
            <a:pPr lvl="1"/>
            <a:r>
              <a:rPr lang="en-US" dirty="0" smtClean="0"/>
              <a:t>Complex methods are necessary to accurately model real world scenarios.</a:t>
            </a:r>
          </a:p>
          <a:p>
            <a:pPr lvl="1"/>
            <a:r>
              <a:rPr lang="en-US" dirty="0" smtClean="0"/>
              <a:t>PPP presentations are ready. Ditto for a menu-driven, </a:t>
            </a:r>
            <a:r>
              <a:rPr lang="en-US" dirty="0" err="1" smtClean="0"/>
              <a:t>Shiny&amp;R</a:t>
            </a:r>
            <a:r>
              <a:rPr lang="en-US" dirty="0" smtClean="0"/>
              <a:t> based package that allows countries to produce </a:t>
            </a:r>
            <a:r>
              <a:rPr lang="en-US" smtClean="0"/>
              <a:t>their FBS; prepopulated </a:t>
            </a:r>
            <a:r>
              <a:rPr lang="en-US" dirty="0" smtClean="0"/>
              <a:t>with FAO parameters and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Next steps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dirty="0" smtClean="0"/>
              <a:t>Incorporate comments of the SAC</a:t>
            </a:r>
          </a:p>
          <a:p>
            <a:pPr lvl="1"/>
            <a:r>
              <a:rPr lang="en-US" dirty="0" smtClean="0"/>
              <a:t>Roll out methodology at FAO (already underway)</a:t>
            </a:r>
          </a:p>
          <a:p>
            <a:pPr lvl="1"/>
            <a:r>
              <a:rPr lang="en-US" dirty="0" smtClean="0"/>
              <a:t>Complete CD material, develop a suite of CD products </a:t>
            </a:r>
          </a:p>
          <a:p>
            <a:pPr lvl="2"/>
            <a:r>
              <a:rPr lang="en-US" dirty="0" smtClean="0"/>
              <a:t>Country based working system is ready</a:t>
            </a:r>
          </a:p>
          <a:p>
            <a:pPr lvl="2"/>
            <a:r>
              <a:rPr lang="en-US" dirty="0" smtClean="0"/>
              <a:t>PPP are ready</a:t>
            </a:r>
          </a:p>
          <a:p>
            <a:pPr lvl="2"/>
            <a:r>
              <a:rPr lang="en-US" dirty="0" smtClean="0"/>
              <a:t>Video to be prepared</a:t>
            </a:r>
          </a:p>
          <a:p>
            <a:pPr lvl="2"/>
            <a:r>
              <a:rPr lang="en-US" dirty="0" smtClean="0"/>
              <a:t>E-learning material to be prepared</a:t>
            </a:r>
          </a:p>
          <a:p>
            <a:pPr lvl="1"/>
            <a:r>
              <a:rPr lang="en-US" dirty="0" smtClean="0"/>
              <a:t>Dialogue with countries to continue the review of extraction </a:t>
            </a:r>
            <a:r>
              <a:rPr lang="en-US" dirty="0" smtClean="0"/>
              <a:t>rates and conversion </a:t>
            </a:r>
            <a:r>
              <a:rPr lang="en-US" dirty="0" smtClean="0"/>
              <a:t>factors.</a:t>
            </a:r>
            <a:endParaRPr lang="en-US" dirty="0" smtClean="0"/>
          </a:p>
          <a:p>
            <a:pPr lvl="1"/>
            <a:r>
              <a:rPr lang="en-US" dirty="0" smtClean="0"/>
              <a:t>See where simple approaches can replace complex models</a:t>
            </a:r>
          </a:p>
          <a:p>
            <a:pPr lvl="1"/>
            <a:r>
              <a:rPr lang="en-US" dirty="0" smtClean="0"/>
              <a:t>AMIS-like balances for market analysis to be added to a suite of products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698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2123</Words>
  <Application>Microsoft Office PowerPoint</Application>
  <PresentationFormat>On-screen Show (4:3)</PresentationFormat>
  <Paragraphs>383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Droid Sans Fallback</vt:lpstr>
      <vt:lpstr>FreeSans</vt:lpstr>
      <vt:lpstr>Liberation Serif</vt:lpstr>
      <vt:lpstr>宋体</vt:lpstr>
      <vt:lpstr>宋体</vt:lpstr>
      <vt:lpstr>Arial</vt:lpstr>
      <vt:lpstr>Calibri</vt:lpstr>
      <vt:lpstr>Cambria Math</vt:lpstr>
      <vt:lpstr>Courier New</vt:lpstr>
      <vt:lpstr>Times New Roman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Peer Review Comments</vt:lpstr>
      <vt:lpstr>Peer Review Comments</vt:lpstr>
      <vt:lpstr>Basic balance and balancing mechanism</vt:lpstr>
      <vt:lpstr>Peer Review Comments</vt:lpstr>
      <vt:lpstr>Next steps</vt:lpstr>
      <vt:lpstr>Next steps</vt:lpstr>
      <vt:lpstr>Basic balance and balancing mechanism</vt:lpstr>
      <vt:lpstr>The basic balance</vt:lpstr>
      <vt:lpstr>The basic challenge/solution</vt:lpstr>
      <vt:lpstr>PowerPoint Presentation</vt:lpstr>
      <vt:lpstr>PowerPoint Presentation</vt:lpstr>
      <vt:lpstr>PowerPoint Presentation</vt:lpstr>
      <vt:lpstr>Standardization</vt:lpstr>
      <vt:lpstr>Why Standardization?</vt:lpstr>
      <vt:lpstr>Standardization Network</vt:lpstr>
      <vt:lpstr>Standardization problems</vt:lpstr>
      <vt:lpstr>Visible problems: e.g. negative utilization</vt:lpstr>
      <vt:lpstr>Visible problems: high variability of calorie content</vt:lpstr>
      <vt:lpstr>Implicit calorie contents: Oils</vt:lpstr>
      <vt:lpstr>PowerPoint Presentation</vt:lpstr>
      <vt:lpstr>Importance of extr rates vs calorie conversion factors</vt:lpstr>
      <vt:lpstr>PowerPoint Presentation</vt:lpstr>
      <vt:lpstr>Implicit extraction rates over time: Declining for Japan?</vt:lpstr>
      <vt:lpstr>Summary of Changes</vt:lpstr>
      <vt:lpstr>Supply</vt:lpstr>
      <vt:lpstr>Production</vt:lpstr>
      <vt:lpstr>Production Imputation</vt:lpstr>
      <vt:lpstr>Production Imputation</vt:lpstr>
      <vt:lpstr>Trade</vt:lpstr>
      <vt:lpstr>Trade process flow</vt:lpstr>
      <vt:lpstr>Trade Products</vt:lpstr>
      <vt:lpstr>Unit Values</vt:lpstr>
      <vt:lpstr>Reliability Scores, Endorsement index</vt:lpstr>
      <vt:lpstr>Stock changes</vt:lpstr>
      <vt:lpstr>Stock changes: long-term mean=0</vt:lpstr>
      <vt:lpstr>Stock changes of wheat: Normally distributed</vt:lpstr>
      <vt:lpstr>Stock Changes- Distribution</vt:lpstr>
      <vt:lpstr>Utilization</vt:lpstr>
      <vt:lpstr>Feed Use</vt:lpstr>
      <vt:lpstr>Feed use</vt:lpstr>
      <vt:lpstr>Oil meals, Oil cakes, DDGS and Brans</vt:lpstr>
      <vt:lpstr>Cereals</vt:lpstr>
      <vt:lpstr>Food Use</vt:lpstr>
      <vt:lpstr>Food</vt:lpstr>
      <vt:lpstr>Tourist consumption</vt:lpstr>
      <vt:lpstr>Tourist Consumption</vt:lpstr>
      <vt:lpstr>Industrial use</vt:lpstr>
      <vt:lpstr>Industrial Use</vt:lpstr>
      <vt:lpstr>Residual Other Uses (OU-IU-TC)</vt:lpstr>
      <vt:lpstr>Losses (FLW)</vt:lpstr>
      <vt:lpstr>Losses</vt:lpstr>
      <vt:lpstr>Loss Hierarchy</vt:lpstr>
      <vt:lpstr>Seed</vt:lpstr>
      <vt:lpstr>Seed</vt:lpstr>
      <vt:lpstr>Seed Hierarchy</vt:lpstr>
      <vt:lpstr>Classifications</vt:lpstr>
      <vt:lpstr>Classifications</vt:lpstr>
      <vt:lpstr>The CPC System</vt:lpstr>
      <vt:lpstr>Expanding the CPC System</vt:lpstr>
    </vt:vector>
  </TitlesOfParts>
  <Company>FAO of the 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Josef Schmidhuber (ESS)</dc:creator>
  <cp:lastModifiedBy>Schmidhuber, Josef (ESS)</cp:lastModifiedBy>
  <cp:revision>77</cp:revision>
  <cp:lastPrinted>2015-06-10T06:42:32Z</cp:lastPrinted>
  <dcterms:created xsi:type="dcterms:W3CDTF">2015-06-05T07:06:12Z</dcterms:created>
  <dcterms:modified xsi:type="dcterms:W3CDTF">2016-01-28T09:01:04Z</dcterms:modified>
</cp:coreProperties>
</file>