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A18C-2FAB-4F0B-8049-8FC1B88C204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2DD6-3D9C-41DB-B8D6-58333C0B2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1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A18C-2FAB-4F0B-8049-8FC1B88C204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2DD6-3D9C-41DB-B8D6-58333C0B2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8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A18C-2FAB-4F0B-8049-8FC1B88C204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2DD6-3D9C-41DB-B8D6-58333C0B2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9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A18C-2FAB-4F0B-8049-8FC1B88C204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2DD6-3D9C-41DB-B8D6-58333C0B2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4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A18C-2FAB-4F0B-8049-8FC1B88C204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2DD6-3D9C-41DB-B8D6-58333C0B2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8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A18C-2FAB-4F0B-8049-8FC1B88C204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2DD6-3D9C-41DB-B8D6-58333C0B2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8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A18C-2FAB-4F0B-8049-8FC1B88C204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2DD6-3D9C-41DB-B8D6-58333C0B2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0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A18C-2FAB-4F0B-8049-8FC1B88C204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2DD6-3D9C-41DB-B8D6-58333C0B2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A18C-2FAB-4F0B-8049-8FC1B88C204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2DD6-3D9C-41DB-B8D6-58333C0B2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9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A18C-2FAB-4F0B-8049-8FC1B88C204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2DD6-3D9C-41DB-B8D6-58333C0B2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2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A18C-2FAB-4F0B-8049-8FC1B88C204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2DD6-3D9C-41DB-B8D6-58333C0B2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9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0A18C-2FAB-4F0B-8049-8FC1B88C204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92DD6-3D9C-41DB-B8D6-58333C0B2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6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82911"/>
              </p:ext>
            </p:extLst>
          </p:nvPr>
        </p:nvGraphicFramePr>
        <p:xfrm>
          <a:off x="1687484" y="594360"/>
          <a:ext cx="586047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755">
                  <a:extLst>
                    <a:ext uri="{9D8B030D-6E8A-4147-A177-3AD203B41FA5}">
                      <a16:colId xmlns:a16="http://schemas.microsoft.com/office/drawing/2014/main" val="116453383"/>
                    </a:ext>
                  </a:extLst>
                </a:gridCol>
                <a:gridCol w="796850">
                  <a:extLst>
                    <a:ext uri="{9D8B030D-6E8A-4147-A177-3AD203B41FA5}">
                      <a16:colId xmlns:a16="http://schemas.microsoft.com/office/drawing/2014/main" val="1449919645"/>
                    </a:ext>
                  </a:extLst>
                </a:gridCol>
                <a:gridCol w="695433">
                  <a:extLst>
                    <a:ext uri="{9D8B030D-6E8A-4147-A177-3AD203B41FA5}">
                      <a16:colId xmlns:a16="http://schemas.microsoft.com/office/drawing/2014/main" val="4016984108"/>
                    </a:ext>
                  </a:extLst>
                </a:gridCol>
                <a:gridCol w="883781">
                  <a:extLst>
                    <a:ext uri="{9D8B030D-6E8A-4147-A177-3AD203B41FA5}">
                      <a16:colId xmlns:a16="http://schemas.microsoft.com/office/drawing/2014/main" val="265171491"/>
                    </a:ext>
                  </a:extLst>
                </a:gridCol>
                <a:gridCol w="2571653">
                  <a:extLst>
                    <a:ext uri="{9D8B030D-6E8A-4147-A177-3AD203B41FA5}">
                      <a16:colId xmlns:a16="http://schemas.microsoft.com/office/drawing/2014/main" val="312443566"/>
                    </a:ext>
                  </a:extLst>
                </a:gridCol>
              </a:tblGrid>
              <a:tr h="567344">
                <a:tc>
                  <a:txBody>
                    <a:bodyPr/>
                    <a:lstStyle/>
                    <a:p>
                      <a:r>
                        <a:rPr lang="en-GB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Var1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245737"/>
                  </a:ext>
                </a:extLst>
              </a:tr>
              <a:tr h="324196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635086"/>
                  </a:ext>
                </a:extLst>
              </a:tr>
              <a:tr h="324196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311605"/>
                  </a:ext>
                </a:extLst>
              </a:tr>
              <a:tr h="567344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NA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NA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944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28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/>
          <p:cNvGrpSpPr/>
          <p:nvPr/>
        </p:nvGrpSpPr>
        <p:grpSpPr>
          <a:xfrm>
            <a:off x="1256250" y="1000652"/>
            <a:ext cx="5468741" cy="4000587"/>
            <a:chOff x="1256250" y="1000652"/>
            <a:chExt cx="5468741" cy="400058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>
              <a:off x="3654460" y="2254484"/>
              <a:ext cx="1113587" cy="1256577"/>
            </a:xfrm>
            <a:prstGeom prst="rect">
              <a:avLst/>
            </a:prstGeom>
          </p:spPr>
        </p:pic>
        <p:grpSp>
          <p:nvGrpSpPr>
            <p:cNvPr id="35" name="Group 34"/>
            <p:cNvGrpSpPr/>
            <p:nvPr/>
          </p:nvGrpSpPr>
          <p:grpSpPr>
            <a:xfrm>
              <a:off x="1256250" y="1000652"/>
              <a:ext cx="1180411" cy="1019007"/>
              <a:chOff x="1255219" y="914399"/>
              <a:chExt cx="1180411" cy="1019007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338349" y="989215"/>
                <a:ext cx="964276" cy="8894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1338349" y="1163782"/>
                <a:ext cx="96427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1338349" y="1341121"/>
                <a:ext cx="96427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338349" y="1526772"/>
                <a:ext cx="96427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338349" y="1704110"/>
                <a:ext cx="96427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512913" y="1163782"/>
                <a:ext cx="0" cy="7148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731817" y="1174861"/>
                <a:ext cx="0" cy="7148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942408" y="1144375"/>
                <a:ext cx="0" cy="7148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119747" y="1163770"/>
                <a:ext cx="0" cy="7148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421479" y="914399"/>
                <a:ext cx="781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b="1" dirty="0" smtClean="0"/>
                  <a:t>Raw data</a:t>
                </a:r>
                <a:endParaRPr lang="en-US" sz="1100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255219" y="1138844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/>
                  <a:t> </a:t>
                </a:r>
                <a:r>
                  <a:rPr lang="en-GB" sz="800" b="1" dirty="0" smtClean="0"/>
                  <a:t>yr1</a:t>
                </a:r>
                <a:endParaRPr lang="en-US" sz="8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74611" y="1332809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yr2</a:t>
                </a:r>
                <a:endParaRPr lang="en-US" sz="8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77377" y="1518461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yr3</a:t>
                </a:r>
                <a:endParaRPr lang="en-US" sz="8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482436" y="1158236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5</a:t>
                </a:r>
                <a:endParaRPr lang="en-US" sz="8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460263" y="1518461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NA</a:t>
                </a:r>
                <a:endParaRPr lang="en-US" sz="8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463029" y="1704113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NA</a:t>
                </a:r>
                <a:endParaRPr lang="en-US" sz="800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68088" y="1152693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NA</a:t>
                </a:r>
                <a:endParaRPr lang="en-US" sz="800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679167" y="1346658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NA</a:t>
                </a:r>
                <a:endParaRPr lang="en-US" sz="800" b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681933" y="1690257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NA</a:t>
                </a:r>
                <a:endParaRPr lang="en-US" sz="8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044934" y="1338345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NA</a:t>
                </a:r>
                <a:endParaRPr lang="en-US" sz="800" b="1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047700" y="1532310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NA</a:t>
                </a:r>
                <a:endParaRPr lang="en-US" sz="800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050466" y="1717962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NA</a:t>
                </a:r>
                <a:endParaRPr lang="en-US" sz="800" b="1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673626" y="1504607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1.5</a:t>
                </a:r>
                <a:endParaRPr lang="en-US" sz="800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884217" y="1324496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5.5</a:t>
                </a:r>
                <a:endParaRPr lang="en-US" sz="8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870360" y="1709657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6.5</a:t>
                </a:r>
                <a:endParaRPr lang="en-US" sz="800" b="1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271847" y="1701338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yr4</a:t>
                </a:r>
                <a:endParaRPr lang="en-US" sz="800" b="1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078182" y="1152695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5</a:t>
                </a:r>
                <a:endParaRPr lang="en-US" sz="800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884213" y="1535081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NA</a:t>
                </a:r>
                <a:endParaRPr lang="en-US" sz="8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06381" y="1155461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4</a:t>
                </a:r>
                <a:endParaRPr lang="en-US" sz="800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82430" y="1332804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8</a:t>
                </a:r>
                <a:endParaRPr lang="en-US" sz="800" b="1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539044" y="1033896"/>
              <a:ext cx="1180411" cy="994068"/>
              <a:chOff x="1255219" y="939338"/>
              <a:chExt cx="1180411" cy="994068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338349" y="989215"/>
                <a:ext cx="964276" cy="8894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1338349" y="1163782"/>
                <a:ext cx="96427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338349" y="1341121"/>
                <a:ext cx="96427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338349" y="1526772"/>
                <a:ext cx="96427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338349" y="1704110"/>
                <a:ext cx="96427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512913" y="1163782"/>
                <a:ext cx="0" cy="7148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731817" y="1174861"/>
                <a:ext cx="0" cy="7148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42408" y="1144375"/>
                <a:ext cx="0" cy="7148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119747" y="1163770"/>
                <a:ext cx="0" cy="7148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1388227" y="939338"/>
                <a:ext cx="9143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b="1" dirty="0" smtClean="0"/>
                  <a:t>Imputed M1</a:t>
                </a:r>
                <a:endParaRPr lang="en-US" sz="1100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255219" y="1138844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/>
                  <a:t> </a:t>
                </a:r>
                <a:r>
                  <a:rPr lang="en-GB" sz="800" b="1" dirty="0" smtClean="0"/>
                  <a:t>yr1</a:t>
                </a:r>
                <a:endParaRPr lang="en-US" sz="800" b="1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274611" y="1332809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yr2</a:t>
                </a:r>
                <a:endParaRPr lang="en-US" sz="800" b="1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277377" y="1518461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yr3</a:t>
                </a:r>
                <a:endParaRPr lang="en-US" sz="800" b="1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482436" y="1158236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5</a:t>
                </a:r>
                <a:endParaRPr lang="en-US" sz="800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460263" y="1518461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6.5</a:t>
                </a:r>
                <a:endParaRPr lang="en-US" sz="800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463029" y="1704113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6.5</a:t>
                </a:r>
                <a:endParaRPr lang="en-US" sz="800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668088" y="1152693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1.5</a:t>
                </a:r>
                <a:endParaRPr lang="en-US" sz="8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679167" y="1346658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1.5</a:t>
                </a:r>
                <a:endParaRPr lang="en-US" sz="8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681933" y="1690257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1.5</a:t>
                </a:r>
                <a:endParaRPr lang="en-US" sz="800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044934" y="1338345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/>
                  <a:t> </a:t>
                </a:r>
                <a:r>
                  <a:rPr lang="en-GB" sz="800" b="1" dirty="0" smtClean="0"/>
                  <a:t> 5</a:t>
                </a:r>
                <a:endParaRPr lang="en-US" sz="800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047700" y="1532310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/>
                  <a:t> </a:t>
                </a:r>
                <a:r>
                  <a:rPr lang="en-GB" sz="800" b="1" dirty="0" smtClean="0"/>
                  <a:t> 5</a:t>
                </a:r>
                <a:endParaRPr lang="en-US" sz="800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050466" y="1717962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  5 </a:t>
                </a:r>
                <a:endParaRPr lang="en-US" sz="8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673626" y="1504607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1.5</a:t>
                </a:r>
                <a:endParaRPr lang="en-US" sz="800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884217" y="1324496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5.5</a:t>
                </a:r>
                <a:endParaRPr lang="en-US" sz="800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870360" y="1709657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6.5</a:t>
                </a:r>
                <a:endParaRPr lang="en-US" sz="8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271847" y="1701338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yr4</a:t>
                </a:r>
                <a:endParaRPr lang="en-US" sz="800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078182" y="1152695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5</a:t>
                </a:r>
                <a:endParaRPr lang="en-US" sz="8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884213" y="1535081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5.3</a:t>
                </a:r>
                <a:endParaRPr lang="en-US" sz="8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906381" y="1155461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4</a:t>
                </a:r>
                <a:endParaRPr lang="en-US" sz="8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482430" y="1332804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8</a:t>
                </a:r>
                <a:endParaRPr lang="en-US" sz="800" b="1" dirty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5539044" y="3651679"/>
              <a:ext cx="1185947" cy="1002381"/>
              <a:chOff x="1255219" y="931025"/>
              <a:chExt cx="1185947" cy="1002381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1338349" y="989215"/>
                <a:ext cx="964276" cy="8894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1338349" y="1163782"/>
                <a:ext cx="96427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1338349" y="1341121"/>
                <a:ext cx="96427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1338349" y="1526772"/>
                <a:ext cx="96427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1338349" y="1704110"/>
                <a:ext cx="96427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1512913" y="1163782"/>
                <a:ext cx="0" cy="7148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1731817" y="1174861"/>
                <a:ext cx="0" cy="7148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942408" y="1144375"/>
                <a:ext cx="0" cy="7148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2119747" y="1163770"/>
                <a:ext cx="0" cy="7148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1396540" y="931025"/>
                <a:ext cx="93379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b="1" dirty="0" smtClean="0"/>
                  <a:t>Imputed M3</a:t>
                </a:r>
                <a:endParaRPr lang="en-US" sz="1100" b="1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255219" y="1138844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/>
                  <a:t> </a:t>
                </a:r>
                <a:r>
                  <a:rPr lang="en-GB" sz="800" b="1" dirty="0" smtClean="0"/>
                  <a:t>yr1</a:t>
                </a:r>
                <a:endParaRPr lang="en-US" sz="800" b="1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274611" y="1332809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yr2</a:t>
                </a:r>
                <a:endParaRPr lang="en-US" sz="800" b="1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277377" y="1518461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yr3</a:t>
                </a:r>
                <a:endParaRPr lang="en-US" sz="800" b="1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1482436" y="1158236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5</a:t>
                </a:r>
                <a:endParaRPr lang="en-US" sz="800" b="1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485202" y="1518461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8</a:t>
                </a:r>
                <a:endParaRPr lang="en-US" sz="800" b="1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463029" y="1704113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8</a:t>
                </a:r>
                <a:endParaRPr lang="en-US" sz="800" b="1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668088" y="1152693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1.5</a:t>
                </a:r>
                <a:endParaRPr lang="en-US" sz="800" b="1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679167" y="1346658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1.5</a:t>
                </a:r>
                <a:endParaRPr lang="en-US" sz="800" b="1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681933" y="1690257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1.5</a:t>
                </a:r>
                <a:endParaRPr lang="en-US" sz="800" b="1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078186" y="1338345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5</a:t>
                </a:r>
                <a:endParaRPr lang="en-US" sz="800" b="1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080952" y="1532310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5</a:t>
                </a:r>
                <a:endParaRPr lang="en-US" sz="800" b="1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2083718" y="1717962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5</a:t>
                </a:r>
                <a:endParaRPr lang="en-US" sz="800" b="1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673626" y="1504607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1.5</a:t>
                </a:r>
                <a:endParaRPr lang="en-US" sz="800" b="1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884217" y="1324496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5.5</a:t>
                </a:r>
                <a:endParaRPr lang="en-US" sz="800" b="1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870360" y="1709657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6.5</a:t>
                </a:r>
                <a:endParaRPr lang="en-US" sz="800" b="1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263534" y="1701338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yr4</a:t>
                </a:r>
                <a:endParaRPr lang="en-US" sz="800" b="1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078182" y="1152695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5</a:t>
                </a:r>
                <a:endParaRPr lang="en-US" sz="800" b="1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884213" y="1535081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6</a:t>
                </a:r>
                <a:endParaRPr lang="en-US" sz="800" b="1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906381" y="1155461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4</a:t>
                </a:r>
                <a:endParaRPr lang="en-US" sz="800" b="1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482430" y="1332804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8</a:t>
                </a:r>
                <a:endParaRPr lang="en-US" sz="800" b="1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272878" y="4169496"/>
              <a:ext cx="1584954" cy="831743"/>
              <a:chOff x="712113" y="3780036"/>
              <a:chExt cx="1584954" cy="927344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743618" y="4338048"/>
                <a:ext cx="1133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714875" y="4039247"/>
                <a:ext cx="1133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LOCF 2</a:t>
                </a:r>
                <a:endParaRPr lang="en-US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712113" y="3780036"/>
                <a:ext cx="1584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Interpolation</a:t>
                </a:r>
                <a:endParaRPr lang="en-US" dirty="0"/>
              </a:p>
            </p:txBody>
          </p:sp>
        </p:grpSp>
        <p:cxnSp>
          <p:nvCxnSpPr>
            <p:cNvPr id="134" name="Straight Arrow Connector 133"/>
            <p:cNvCxnSpPr/>
            <p:nvPr/>
          </p:nvCxnSpPr>
          <p:spPr>
            <a:xfrm flipV="1">
              <a:off x="2402367" y="3002266"/>
              <a:ext cx="960104" cy="11672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24" idx="3"/>
              <a:endCxn id="2" idx="1"/>
            </p:cNvCxnSpPr>
            <p:nvPr/>
          </p:nvCxnSpPr>
          <p:spPr>
            <a:xfrm>
              <a:off x="2403413" y="1532320"/>
              <a:ext cx="1251047" cy="13504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2" idx="3"/>
              <a:endCxn id="49" idx="1"/>
            </p:cNvCxnSpPr>
            <p:nvPr/>
          </p:nvCxnSpPr>
          <p:spPr>
            <a:xfrm flipV="1">
              <a:off x="4768047" y="1720741"/>
              <a:ext cx="793155" cy="11620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2" idx="3"/>
              <a:endCxn id="110" idx="1"/>
            </p:cNvCxnSpPr>
            <p:nvPr/>
          </p:nvCxnSpPr>
          <p:spPr>
            <a:xfrm>
              <a:off x="4768047" y="2882773"/>
              <a:ext cx="790389" cy="12784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 descr="Image result for fol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45" y="5444496"/>
            <a:ext cx="1097022" cy="109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49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15" y="1237616"/>
            <a:ext cx="3724795" cy="2886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983" y="795168"/>
            <a:ext cx="3779011" cy="28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fold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57" name="Group 2056"/>
          <p:cNvGrpSpPr/>
          <p:nvPr/>
        </p:nvGrpSpPr>
        <p:grpSpPr>
          <a:xfrm>
            <a:off x="432852" y="1431086"/>
            <a:ext cx="10191858" cy="3619325"/>
            <a:chOff x="432852" y="1431086"/>
            <a:chExt cx="10191858" cy="3619325"/>
          </a:xfrm>
        </p:grpSpPr>
        <p:pic>
          <p:nvPicPr>
            <p:cNvPr id="2052" name="Picture 4" descr="Image result for databas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76" y="1693772"/>
              <a:ext cx="1550556" cy="1550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2773974" y="2021594"/>
              <a:ext cx="899209" cy="101467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5044945" y="1994535"/>
              <a:ext cx="899209" cy="101467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7425419" y="2021594"/>
              <a:ext cx="899209" cy="1014672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2917767" y="3036265"/>
              <a:ext cx="282632" cy="1635488"/>
              <a:chOff x="3117273" y="3036266"/>
              <a:chExt cx="282632" cy="1635488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3117273" y="3036266"/>
                <a:ext cx="0" cy="16354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3117273" y="3225338"/>
                <a:ext cx="2826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3117273" y="3535030"/>
                <a:ext cx="2826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3117273" y="3870310"/>
                <a:ext cx="2826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117273" y="4247153"/>
                <a:ext cx="2826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140038" y="3039032"/>
              <a:ext cx="282632" cy="1882103"/>
              <a:chOff x="3117273" y="3036266"/>
              <a:chExt cx="282632" cy="1882103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3117273" y="3036266"/>
                <a:ext cx="0" cy="18821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117273" y="3225338"/>
                <a:ext cx="2826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3117273" y="3535030"/>
                <a:ext cx="2826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3117273" y="3870310"/>
                <a:ext cx="2826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3117273" y="4247153"/>
                <a:ext cx="2826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7636626" y="3041799"/>
              <a:ext cx="282632" cy="1854723"/>
              <a:chOff x="3117273" y="3036266"/>
              <a:chExt cx="282632" cy="1854723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3117273" y="3036266"/>
                <a:ext cx="0" cy="185472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3117273" y="3225338"/>
                <a:ext cx="2826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3117273" y="3535030"/>
                <a:ext cx="2826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3117273" y="3870310"/>
                <a:ext cx="2826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3117273" y="4247153"/>
                <a:ext cx="2826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3158833" y="3059082"/>
              <a:ext cx="1438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Context</a:t>
              </a:r>
              <a:endParaRPr lang="en-US" sz="1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36552" y="3366859"/>
              <a:ext cx="1795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Raw data</a:t>
              </a:r>
              <a:endParaRPr lang="en-US" sz="14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68067" y="3716404"/>
              <a:ext cx="15287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Missingness level</a:t>
              </a:r>
              <a:endParaRPr lang="en-US" sz="14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77257" y="4093264"/>
              <a:ext cx="1438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Imputation</a:t>
              </a:r>
              <a:endParaRPr lang="en-US" sz="1400" b="1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2912220" y="4607372"/>
              <a:ext cx="2826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171714" y="4453484"/>
              <a:ext cx="1438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Imputed data</a:t>
              </a:r>
              <a:endParaRPr lang="en-US" sz="1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381103" y="3048628"/>
              <a:ext cx="1438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Imputed data</a:t>
              </a:r>
              <a:endParaRPr lang="en-US" sz="1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81103" y="3387513"/>
              <a:ext cx="1438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Context</a:t>
              </a:r>
              <a:endParaRPr lang="en-US" sz="14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81103" y="3712338"/>
              <a:ext cx="2363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Calculations (from imputed)</a:t>
              </a:r>
              <a:endParaRPr lang="en-US" sz="14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381657" y="4089144"/>
              <a:ext cx="2363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Calculations (primary var.)</a:t>
              </a:r>
              <a:endParaRPr lang="en-US" sz="1400" b="1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140038" y="4595633"/>
              <a:ext cx="2826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381103" y="4436606"/>
              <a:ext cx="2363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Assessment of outputs</a:t>
              </a:r>
              <a:endParaRPr lang="en-US" sz="14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77690" y="3066524"/>
              <a:ext cx="1438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Context</a:t>
              </a:r>
              <a:endParaRPr lang="en-US" sz="1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902636" y="3374301"/>
              <a:ext cx="1438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Calculated data</a:t>
              </a:r>
              <a:endParaRPr lang="en-US" sz="1400" b="1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5140038" y="4905975"/>
              <a:ext cx="2826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381103" y="4742634"/>
              <a:ext cx="2363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Calculated data</a:t>
              </a:r>
              <a:endParaRPr lang="en-US" sz="14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902636" y="3718602"/>
              <a:ext cx="1438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Validation rules</a:t>
              </a:r>
              <a:endParaRPr lang="en-US" sz="14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894327" y="4096945"/>
              <a:ext cx="2322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Data – Rules confrontation</a:t>
              </a:r>
              <a:endParaRPr lang="en-US" sz="1400" b="1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7628317" y="4607372"/>
              <a:ext cx="2826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893188" y="4435070"/>
              <a:ext cx="2729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Domain knowledge modification</a:t>
              </a:r>
              <a:endParaRPr lang="en-US" sz="1400" b="1" dirty="0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7636626" y="4888535"/>
              <a:ext cx="2826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895368" y="4726008"/>
              <a:ext cx="2729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>
                  <a:solidFill>
                    <a:srgbClr val="FF0000"/>
                  </a:solidFill>
                </a:rPr>
                <a:t>Consolidated dataset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964078" y="1447349"/>
              <a:ext cx="2219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faoswsAquastatCalculation</a:t>
              </a:r>
              <a:endParaRPr lang="en-US" sz="14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798703" y="1439770"/>
              <a:ext cx="2339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faoswsAquastatImputation</a:t>
              </a:r>
              <a:endParaRPr lang="en-US" sz="14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410702" y="1431086"/>
              <a:ext cx="2196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faoswsAquastatValidation</a:t>
              </a:r>
              <a:endParaRPr lang="en-US" sz="14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2852" y="1453976"/>
              <a:ext cx="2339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smtClean="0"/>
                <a:t>AQUASTAT database</a:t>
              </a:r>
              <a:endParaRPr lang="en-US" sz="1400" b="1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877246" y="3025811"/>
              <a:ext cx="282632" cy="1635488"/>
              <a:chOff x="3117273" y="3036266"/>
              <a:chExt cx="282632" cy="1635488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3117273" y="3036266"/>
                <a:ext cx="0" cy="16354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3117273" y="3225338"/>
                <a:ext cx="2826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3117273" y="3535030"/>
                <a:ext cx="2826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3117273" y="3870310"/>
                <a:ext cx="2826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3117273" y="4247153"/>
                <a:ext cx="2826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/>
            <p:cNvSpPr txBox="1"/>
            <p:nvPr/>
          </p:nvSpPr>
          <p:spPr>
            <a:xfrm>
              <a:off x="1126623" y="3048628"/>
              <a:ext cx="1438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All countries</a:t>
              </a:r>
              <a:endParaRPr lang="en-US" sz="14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27546" y="3705950"/>
              <a:ext cx="15287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All items</a:t>
              </a:r>
              <a:endParaRPr lang="en-US" sz="14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36736" y="4082810"/>
              <a:ext cx="1438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Run query</a:t>
              </a:r>
              <a:endParaRPr lang="en-US" sz="1400" b="1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871699" y="4596918"/>
              <a:ext cx="2826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131193" y="4443030"/>
              <a:ext cx="1438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raw data</a:t>
              </a:r>
              <a:endParaRPr lang="en-US" sz="14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18312" y="3345731"/>
              <a:ext cx="1438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All years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76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150</Words>
  <Application>Microsoft Office PowerPoint</Application>
  <PresentationFormat>Widescreen</PresentationFormat>
  <Paragraphs>111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FAO of the 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Lisboa, Francy (ESS)</dc:creator>
  <cp:lastModifiedBy>Lisboa, Francy (ESS)</cp:lastModifiedBy>
  <cp:revision>18</cp:revision>
  <dcterms:created xsi:type="dcterms:W3CDTF">2018-07-24T09:09:59Z</dcterms:created>
  <dcterms:modified xsi:type="dcterms:W3CDTF">2018-07-25T14:55:48Z</dcterms:modified>
</cp:coreProperties>
</file>