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6" r:id="rId4"/>
    <p:sldMasterId id="2147483702" r:id="rId5"/>
  </p:sldMasterIdLst>
  <p:notesMasterIdLst>
    <p:notesMasterId r:id="rId18"/>
  </p:notesMasterIdLst>
  <p:sldIdLst>
    <p:sldId id="263" r:id="rId6"/>
    <p:sldId id="265" r:id="rId7"/>
    <p:sldId id="266" r:id="rId8"/>
    <p:sldId id="267" r:id="rId9"/>
    <p:sldId id="278" r:id="rId10"/>
    <p:sldId id="269" r:id="rId11"/>
    <p:sldId id="268" r:id="rId12"/>
    <p:sldId id="272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200F0A7-BDA9-0144-A601-7504EFA9297E}">
          <p14:sldIdLst>
            <p14:sldId id="263"/>
            <p14:sldId id="265"/>
            <p14:sldId id="266"/>
            <p14:sldId id="267"/>
            <p14:sldId id="278"/>
            <p14:sldId id="269"/>
            <p14:sldId id="268"/>
            <p14:sldId id="272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lioni, Charlotte (ESS)" initials="TC(" lastIdx="1" clrIdx="0">
    <p:extLst>
      <p:ext uri="{19B8F6BF-5375-455C-9EA6-DF929625EA0E}">
        <p15:presenceInfo xmlns:p15="http://schemas.microsoft.com/office/powerpoint/2012/main" userId="S::Charlotte.Taglioni@fao.org::3fb78d69-7e65-4787-8fc6-d1b012d63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C77FB9"/>
    <a:srgbClr val="753368"/>
    <a:srgbClr val="595D29"/>
    <a:srgbClr val="887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914D-CF3A-4B41-99EB-33F910CAB4E3}" v="16" dt="2020-07-20T12:14:3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1" autoAdjust="0"/>
    <p:restoredTop sz="94646" autoAdjust="0"/>
  </p:normalViewPr>
  <p:slideViewPr>
    <p:cSldViewPr snapToGrid="0" snapToObjects="1">
      <p:cViewPr varScale="1">
        <p:scale>
          <a:sx n="65" d="100"/>
          <a:sy n="65" d="100"/>
        </p:scale>
        <p:origin x="1312" y="40"/>
      </p:cViewPr>
      <p:guideLst>
        <p:guide orient="horz" pos="2160"/>
        <p:guide pos="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glioni, Charlotte (ESS)" userId="3fb78d69-7e65-4787-8fc6-d1b012d63671" providerId="ADAL" clId="{668B914D-CF3A-4B41-99EB-33F910CAB4E3}"/>
    <pc:docChg chg="undo custSel addSld delSld modSld modMainMaster modSection">
      <pc:chgData name="Taglioni, Charlotte (ESS)" userId="3fb78d69-7e65-4787-8fc6-d1b012d63671" providerId="ADAL" clId="{668B914D-CF3A-4B41-99EB-33F910CAB4E3}" dt="2020-07-20T12:48:45.925" v="1949" actId="115"/>
      <pc:docMkLst>
        <pc:docMk/>
      </pc:docMkLst>
      <pc:sldChg chg="addSp modSp">
        <pc:chgData name="Taglioni, Charlotte (ESS)" userId="3fb78d69-7e65-4787-8fc6-d1b012d63671" providerId="ADAL" clId="{668B914D-CF3A-4B41-99EB-33F910CAB4E3}" dt="2020-07-20T09:42:00.328" v="1495" actId="1037"/>
        <pc:sldMkLst>
          <pc:docMk/>
          <pc:sldMk cId="3456481899" sldId="263"/>
        </pc:sldMkLst>
        <pc:spChg chg="add mod">
          <ac:chgData name="Taglioni, Charlotte (ESS)" userId="3fb78d69-7e65-4787-8fc6-d1b012d63671" providerId="ADAL" clId="{668B914D-CF3A-4B41-99EB-33F910CAB4E3}" dt="2020-07-20T09:42:00.328" v="1495" actId="1037"/>
          <ac:spMkLst>
            <pc:docMk/>
            <pc:sldMk cId="3456481899" sldId="263"/>
            <ac:spMk id="4" creationId="{E5B8035D-C693-4FCD-A73E-75FBD9A0602E}"/>
          </ac:spMkLst>
        </pc:spChg>
      </pc:sldChg>
      <pc:sldChg chg="modSp">
        <pc:chgData name="Taglioni, Charlotte (ESS)" userId="3fb78d69-7e65-4787-8fc6-d1b012d63671" providerId="ADAL" clId="{668B914D-CF3A-4B41-99EB-33F910CAB4E3}" dt="2020-07-20T09:01:05.548" v="280" actId="20577"/>
        <pc:sldMkLst>
          <pc:docMk/>
          <pc:sldMk cId="991517915" sldId="266"/>
        </pc:sldMkLst>
        <pc:spChg chg="mod">
          <ac:chgData name="Taglioni, Charlotte (ESS)" userId="3fb78d69-7e65-4787-8fc6-d1b012d63671" providerId="ADAL" clId="{668B914D-CF3A-4B41-99EB-33F910CAB4E3}" dt="2020-07-20T09:01:05.548" v="280" actId="20577"/>
          <ac:spMkLst>
            <pc:docMk/>
            <pc:sldMk cId="991517915" sldId="266"/>
            <ac:spMk id="7" creationId="{A85940C4-DB11-4B6E-90CB-1A98F9557721}"/>
          </ac:spMkLst>
        </pc:spChg>
      </pc:sldChg>
      <pc:sldChg chg="modSp">
        <pc:chgData name="Taglioni, Charlotte (ESS)" userId="3fb78d69-7e65-4787-8fc6-d1b012d63671" providerId="ADAL" clId="{668B914D-CF3A-4B41-99EB-33F910CAB4E3}" dt="2020-07-20T12:48:17.783" v="1901" actId="20577"/>
        <pc:sldMkLst>
          <pc:docMk/>
          <pc:sldMk cId="1715005477" sldId="267"/>
        </pc:sldMkLst>
        <pc:spChg chg="mod">
          <ac:chgData name="Taglioni, Charlotte (ESS)" userId="3fb78d69-7e65-4787-8fc6-d1b012d63671" providerId="ADAL" clId="{668B914D-CF3A-4B41-99EB-33F910CAB4E3}" dt="2020-07-20T12:48:17.783" v="1901" actId="20577"/>
          <ac:spMkLst>
            <pc:docMk/>
            <pc:sldMk cId="1715005477" sldId="267"/>
            <ac:spMk id="6" creationId="{0D81BFF3-2202-4CC0-8593-242E613022DC}"/>
          </ac:spMkLst>
        </pc:spChg>
      </pc:sldChg>
      <pc:sldChg chg="modSp">
        <pc:chgData name="Taglioni, Charlotte (ESS)" userId="3fb78d69-7e65-4787-8fc6-d1b012d63671" providerId="ADAL" clId="{668B914D-CF3A-4B41-99EB-33F910CAB4E3}" dt="2020-07-20T09:39:33.384" v="1419" actId="20577"/>
        <pc:sldMkLst>
          <pc:docMk/>
          <pc:sldMk cId="1954620679" sldId="268"/>
        </pc:sldMkLst>
        <pc:spChg chg="mod">
          <ac:chgData name="Taglioni, Charlotte (ESS)" userId="3fb78d69-7e65-4787-8fc6-d1b012d63671" providerId="ADAL" clId="{668B914D-CF3A-4B41-99EB-33F910CAB4E3}" dt="2020-07-20T09:39:33.384" v="1419" actId="20577"/>
          <ac:spMkLst>
            <pc:docMk/>
            <pc:sldMk cId="1954620679" sldId="268"/>
            <ac:spMk id="3" creationId="{7F9298DF-75C7-41AF-AF83-18C236A3D348}"/>
          </ac:spMkLst>
        </pc:spChg>
      </pc:sldChg>
      <pc:sldChg chg="addSp delSp modSp">
        <pc:chgData name="Taglioni, Charlotte (ESS)" userId="3fb78d69-7e65-4787-8fc6-d1b012d63671" providerId="ADAL" clId="{668B914D-CF3A-4B41-99EB-33F910CAB4E3}" dt="2020-07-20T09:38:19.051" v="1308" actId="1035"/>
        <pc:sldMkLst>
          <pc:docMk/>
          <pc:sldMk cId="3303911115" sldId="269"/>
        </pc:sldMkLst>
        <pc:spChg chg="add del mod">
          <ac:chgData name="Taglioni, Charlotte (ESS)" userId="3fb78d69-7e65-4787-8fc6-d1b012d63671" providerId="ADAL" clId="{668B914D-CF3A-4B41-99EB-33F910CAB4E3}" dt="2020-07-20T09:09:29.006" v="433"/>
          <ac:spMkLst>
            <pc:docMk/>
            <pc:sldMk cId="3303911115" sldId="269"/>
            <ac:spMk id="4" creationId="{DF5C332F-0E40-4B76-B28E-875FD8272ACB}"/>
          </ac:spMkLst>
        </pc:spChg>
        <pc:spChg chg="add mod">
          <ac:chgData name="Taglioni, Charlotte (ESS)" userId="3fb78d69-7e65-4787-8fc6-d1b012d63671" providerId="ADAL" clId="{668B914D-CF3A-4B41-99EB-33F910CAB4E3}" dt="2020-07-20T09:38:19.051" v="1308" actId="1035"/>
          <ac:spMkLst>
            <pc:docMk/>
            <pc:sldMk cId="3303911115" sldId="269"/>
            <ac:spMk id="5" creationId="{F52E2083-A1C3-47B8-BA9D-394BF5A310A2}"/>
          </ac:spMkLst>
        </pc:spChg>
        <pc:spChg chg="mod">
          <ac:chgData name="Taglioni, Charlotte (ESS)" userId="3fb78d69-7e65-4787-8fc6-d1b012d63671" providerId="ADAL" clId="{668B914D-CF3A-4B41-99EB-33F910CAB4E3}" dt="2020-07-20T09:38:14.728" v="1306" actId="1035"/>
          <ac:spMkLst>
            <pc:docMk/>
            <pc:sldMk cId="3303911115" sldId="269"/>
            <ac:spMk id="6" creationId="{AF279E20-E26C-4684-A582-B1405793045C}"/>
          </ac:spMkLst>
        </pc:spChg>
      </pc:sldChg>
      <pc:sldChg chg="modSp">
        <pc:chgData name="Taglioni, Charlotte (ESS)" userId="3fb78d69-7e65-4787-8fc6-d1b012d63671" providerId="ADAL" clId="{668B914D-CF3A-4B41-99EB-33F910CAB4E3}" dt="2020-07-20T09:40:06.524" v="1453" actId="20577"/>
        <pc:sldMkLst>
          <pc:docMk/>
          <pc:sldMk cId="920140885" sldId="272"/>
        </pc:sldMkLst>
        <pc:spChg chg="mod">
          <ac:chgData name="Taglioni, Charlotte (ESS)" userId="3fb78d69-7e65-4787-8fc6-d1b012d63671" providerId="ADAL" clId="{668B914D-CF3A-4B41-99EB-33F910CAB4E3}" dt="2020-07-20T09:40:06.524" v="1453" actId="20577"/>
          <ac:spMkLst>
            <pc:docMk/>
            <pc:sldMk cId="920140885" sldId="272"/>
            <ac:spMk id="75" creationId="{862F4B13-5A37-4D6B-98FA-A57EE75A75C1}"/>
          </ac:spMkLst>
        </pc:spChg>
        <pc:spChg chg="mod">
          <ac:chgData name="Taglioni, Charlotte (ESS)" userId="3fb78d69-7e65-4787-8fc6-d1b012d63671" providerId="ADAL" clId="{668B914D-CF3A-4B41-99EB-33F910CAB4E3}" dt="2020-07-20T09:11:45.443" v="535" actId="20577"/>
          <ac:spMkLst>
            <pc:docMk/>
            <pc:sldMk cId="920140885" sldId="272"/>
            <ac:spMk id="81" creationId="{E86E9D99-C795-4323-B274-D054ABBAA12A}"/>
          </ac:spMkLst>
        </pc:spChg>
      </pc:sldChg>
      <pc:sldChg chg="modSp">
        <pc:chgData name="Taglioni, Charlotte (ESS)" userId="3fb78d69-7e65-4787-8fc6-d1b012d63671" providerId="ADAL" clId="{668B914D-CF3A-4B41-99EB-33F910CAB4E3}" dt="2020-07-20T09:22:22.499" v="696" actId="1035"/>
        <pc:sldMkLst>
          <pc:docMk/>
          <pc:sldMk cId="836894192" sldId="274"/>
        </pc:sldMkLst>
        <pc:spChg chg="mod">
          <ac:chgData name="Taglioni, Charlotte (ESS)" userId="3fb78d69-7e65-4787-8fc6-d1b012d63671" providerId="ADAL" clId="{668B914D-CF3A-4B41-99EB-33F910CAB4E3}" dt="2020-07-20T08:55:58.644" v="264" actId="1035"/>
          <ac:spMkLst>
            <pc:docMk/>
            <pc:sldMk cId="836894192" sldId="274"/>
            <ac:spMk id="31" creationId="{161EBCC9-5487-40D2-9DC8-A181949F8FD1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35" creationId="{6117734D-DF89-4C2F-AFE5-19DB69C1481A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4" creationId="{8C2ED425-E123-4081-A206-2C7DE4B042A8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5" creationId="{C727F3BE-DF87-4742-94BF-19336FA0FEAA}"/>
          </ac:spMkLst>
        </pc:spChg>
        <pc:spChg chg="mod">
          <ac:chgData name="Taglioni, Charlotte (ESS)" userId="3fb78d69-7e65-4787-8fc6-d1b012d63671" providerId="ADAL" clId="{668B914D-CF3A-4B41-99EB-33F910CAB4E3}" dt="2020-07-20T09:22:22.499" v="696" actId="1035"/>
          <ac:spMkLst>
            <pc:docMk/>
            <pc:sldMk cId="836894192" sldId="274"/>
            <ac:spMk id="46" creationId="{8C195C0E-B996-4D3F-A075-F1455B14E35C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8" creationId="{97E43686-50FB-49D0-87F3-F55F14A585C9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51" creationId="{A385A1C4-5D51-4647-A865-775AB0F89B7D}"/>
          </ac:spMkLst>
        </pc:spChg>
        <pc:cxnChg chg="mod">
          <ac:chgData name="Taglioni, Charlotte (ESS)" userId="3fb78d69-7e65-4787-8fc6-d1b012d63671" providerId="ADAL" clId="{668B914D-CF3A-4B41-99EB-33F910CAB4E3}" dt="2020-07-20T08:55:54.129" v="255" actId="1035"/>
          <ac:cxnSpMkLst>
            <pc:docMk/>
            <pc:sldMk cId="836894192" sldId="274"/>
            <ac:cxnSpMk id="43" creationId="{04748833-8B28-47E8-A175-C7A288217C74}"/>
          </ac:cxnSpMkLst>
        </pc:cxnChg>
      </pc:sldChg>
      <pc:sldChg chg="modSp">
        <pc:chgData name="Taglioni, Charlotte (ESS)" userId="3fb78d69-7e65-4787-8fc6-d1b012d63671" providerId="ADAL" clId="{668B914D-CF3A-4B41-99EB-33F910CAB4E3}" dt="2020-07-20T07:43:21.181" v="122" actId="1076"/>
        <pc:sldMkLst>
          <pc:docMk/>
          <pc:sldMk cId="609236186" sldId="276"/>
        </pc:sldMkLst>
        <pc:spChg chg="mod">
          <ac:chgData name="Taglioni, Charlotte (ESS)" userId="3fb78d69-7e65-4787-8fc6-d1b012d63671" providerId="ADAL" clId="{668B914D-CF3A-4B41-99EB-33F910CAB4E3}" dt="2020-07-20T07:43:21.181" v="122" actId="1076"/>
          <ac:spMkLst>
            <pc:docMk/>
            <pc:sldMk cId="609236186" sldId="276"/>
            <ac:spMk id="4" creationId="{F24B2B08-C57F-446E-802E-808A3827ED93}"/>
          </ac:spMkLst>
        </pc:spChg>
      </pc:sldChg>
      <pc:sldChg chg="modSp">
        <pc:chgData name="Taglioni, Charlotte (ESS)" userId="3fb78d69-7e65-4787-8fc6-d1b012d63671" providerId="ADAL" clId="{668B914D-CF3A-4B41-99EB-33F910CAB4E3}" dt="2020-07-20T09:25:33.352" v="809" actId="1036"/>
        <pc:sldMkLst>
          <pc:docMk/>
          <pc:sldMk cId="992454802" sldId="277"/>
        </pc:sldMkLst>
        <pc:spChg chg="mod">
          <ac:chgData name="Taglioni, Charlotte (ESS)" userId="3fb78d69-7e65-4787-8fc6-d1b012d63671" providerId="ADAL" clId="{668B914D-CF3A-4B41-99EB-33F910CAB4E3}" dt="2020-07-20T09:25:33.352" v="809" actId="1036"/>
          <ac:spMkLst>
            <pc:docMk/>
            <pc:sldMk cId="992454802" sldId="277"/>
            <ac:spMk id="6" creationId="{6DC3980A-1881-437D-9B45-3A209C463F81}"/>
          </ac:spMkLst>
        </pc:spChg>
      </pc:sldChg>
      <pc:sldChg chg="modSp add del">
        <pc:chgData name="Taglioni, Charlotte (ESS)" userId="3fb78d69-7e65-4787-8fc6-d1b012d63671" providerId="ADAL" clId="{668B914D-CF3A-4B41-99EB-33F910CAB4E3}" dt="2020-07-20T09:40:26.813" v="1454" actId="2696"/>
        <pc:sldMkLst>
          <pc:docMk/>
          <pc:sldMk cId="1205924733" sldId="278"/>
        </pc:sldMkLst>
        <pc:spChg chg="mod">
          <ac:chgData name="Taglioni, Charlotte (ESS)" userId="3fb78d69-7e65-4787-8fc6-d1b012d63671" providerId="ADAL" clId="{668B914D-CF3A-4B41-99EB-33F910CAB4E3}" dt="2020-07-20T09:22:47.839" v="697"/>
          <ac:spMkLst>
            <pc:docMk/>
            <pc:sldMk cId="1205924733" sldId="278"/>
            <ac:spMk id="6" creationId="{6DC3980A-1881-437D-9B45-3A209C463F81}"/>
          </ac:spMkLst>
        </pc:spChg>
      </pc:sldChg>
      <pc:sldChg chg="modSp add">
        <pc:chgData name="Taglioni, Charlotte (ESS)" userId="3fb78d69-7e65-4787-8fc6-d1b012d63671" providerId="ADAL" clId="{668B914D-CF3A-4B41-99EB-33F910CAB4E3}" dt="2020-07-20T12:48:45.925" v="1949" actId="115"/>
        <pc:sldMkLst>
          <pc:docMk/>
          <pc:sldMk cId="3134418878" sldId="278"/>
        </pc:sldMkLst>
        <pc:spChg chg="mod">
          <ac:chgData name="Taglioni, Charlotte (ESS)" userId="3fb78d69-7e65-4787-8fc6-d1b012d63671" providerId="ADAL" clId="{668B914D-CF3A-4B41-99EB-33F910CAB4E3}" dt="2020-07-20T12:48:45.925" v="1949" actId="115"/>
          <ac:spMkLst>
            <pc:docMk/>
            <pc:sldMk cId="3134418878" sldId="278"/>
            <ac:spMk id="6" creationId="{0D81BFF3-2202-4CC0-8593-242E613022DC}"/>
          </ac:spMkLst>
        </pc:spChg>
      </pc:sldChg>
      <pc:sldMasterChg chg="addSp delSp modSp">
        <pc:chgData name="Taglioni, Charlotte (ESS)" userId="3fb78d69-7e65-4787-8fc6-d1b012d63671" providerId="ADAL" clId="{668B914D-CF3A-4B41-99EB-33F910CAB4E3}" dt="2020-07-20T09:21:07.919" v="647" actId="20577"/>
        <pc:sldMasterMkLst>
          <pc:docMk/>
          <pc:sldMasterMk cId="2700960742" sldId="2147483696"/>
        </pc:sldMasterMkLst>
        <pc:spChg chg="add del mod">
          <ac:chgData name="Taglioni, Charlotte (ESS)" userId="3fb78d69-7e65-4787-8fc6-d1b012d63671" providerId="ADAL" clId="{668B914D-CF3A-4B41-99EB-33F910CAB4E3}" dt="2020-07-20T09:21:07.919" v="647" actId="20577"/>
          <ac:spMkLst>
            <pc:docMk/>
            <pc:sldMasterMk cId="2700960742" sldId="2147483696"/>
            <ac:spMk id="2" creationId="{A7ABD095-4A0C-DB49-8028-853EAAC70B93}"/>
          </ac:spMkLst>
        </pc:sp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7:46:52.366" idx="1">
    <p:pos x="10" y="10"/>
    <p:text>Are monthly prices going to be imputed?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4A1F-50EE-F54A-AA53-D96BC7C77EAE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D4A5-FE5F-9D4A-AEA9-F09CDB92A7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C823E76-EF97-3747-BA1A-5EB2BDED1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8373978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Nulla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nulla.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42E5AC-49B5-3D4D-85FF-FA7D39831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7730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E5D23932-AD53-9E40-B29C-3CB947007D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2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371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9297AC52-44FA-3548-BD51-B98894FB3E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3" y="2185369"/>
            <a:ext cx="3984857" cy="36282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F13149E4-9266-2A49-9150-E34D18EF19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3984857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1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 userDrawn="1"/>
        </p:nvSpPr>
        <p:spPr>
          <a:xfrm>
            <a:off x="2244772" y="39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50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ABD095-4A0C-DB49-8028-853EAAC70B93}"/>
              </a:ext>
            </a:extLst>
          </p:cNvPr>
          <p:cNvSpPr txBox="1"/>
          <p:nvPr userDrawn="1"/>
        </p:nvSpPr>
        <p:spPr>
          <a:xfrm>
            <a:off x="391476" y="148055"/>
            <a:ext cx="7738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300" kern="1200" baseline="0" dirty="0">
                <a:solidFill>
                  <a:srgbClr val="0040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Producer prices methodological improvements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19844FF-6444-9C49-8F50-A6773B92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37083" y="148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9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>
            <a:extLst>
              <a:ext uri="{FF2B5EF4-FFF2-40B4-BE49-F238E27FC236}">
                <a16:creationId xmlns:a16="http://schemas.microsoft.com/office/drawing/2014/main" id="{1CE6EE0D-03A4-7145-A5D1-4EE227576403}"/>
              </a:ext>
            </a:extLst>
          </p:cNvPr>
          <p:cNvSpPr txBox="1">
            <a:spLocks/>
          </p:cNvSpPr>
          <p:nvPr/>
        </p:nvSpPr>
        <p:spPr>
          <a:xfrm>
            <a:off x="136118" y="3621593"/>
            <a:ext cx="8368043" cy="12904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4080"/>
                </a:solidFill>
              </a:rPr>
              <a:t>Producer prices methodological improvements</a:t>
            </a:r>
          </a:p>
        </p:txBody>
      </p:sp>
      <p:sp>
        <p:nvSpPr>
          <p:cNvPr id="3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136118" y="5229687"/>
            <a:ext cx="8168841" cy="69234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>
                <a:solidFill>
                  <a:srgbClr val="004080"/>
                </a:solidFill>
              </a:rPr>
              <a:t>SWS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8035D-C693-4FCD-A73E-75FBD9A0602E}"/>
              </a:ext>
            </a:extLst>
          </p:cNvPr>
          <p:cNvSpPr txBox="1"/>
          <p:nvPr/>
        </p:nvSpPr>
        <p:spPr>
          <a:xfrm>
            <a:off x="6569610" y="5804521"/>
            <a:ext cx="26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4080"/>
                </a:solidFill>
                <a:latin typeface="Arial" panose="020B0604020202020204" pitchFamily="34" charset="0"/>
              </a:rPr>
              <a:t>Meeting</a:t>
            </a:r>
            <a:r>
              <a:rPr lang="en-US" i="1" dirty="0"/>
              <a:t> </a:t>
            </a:r>
            <a:r>
              <a:rPr lang="en-US" i="1" dirty="0">
                <a:solidFill>
                  <a:srgbClr val="004080"/>
                </a:solidFill>
                <a:latin typeface="Arial" panose="020B0604020202020204" pitchFamily="34" charset="0"/>
              </a:rPr>
              <a:t>24/07/2020</a:t>
            </a:r>
          </a:p>
        </p:txBody>
      </p:sp>
    </p:spTree>
    <p:extLst>
      <p:ext uri="{BB962C8B-B14F-4D97-AF65-F5344CB8AC3E}">
        <p14:creationId xmlns:p14="http://schemas.microsoft.com/office/powerpoint/2010/main" val="34564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(3/4)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78ACD-B3C0-4BFC-AEC8-C70039A398BD}"/>
              </a:ext>
            </a:extLst>
          </p:cNvPr>
          <p:cNvCxnSpPr>
            <a:cxnSpLocks/>
            <a:stCxn id="27" idx="0"/>
            <a:endCxn id="28" idx="5"/>
          </p:cNvCxnSpPr>
          <p:nvPr/>
        </p:nvCxnSpPr>
        <p:spPr>
          <a:xfrm flipV="1">
            <a:off x="7395291" y="1449111"/>
            <a:ext cx="687250" cy="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9CDA-14D3-4297-A7B6-14703556BE3F}"/>
              </a:ext>
            </a:extLst>
          </p:cNvPr>
          <p:cNvCxnSpPr>
            <a:cxnSpLocks/>
            <a:stCxn id="23" idx="2"/>
            <a:endCxn id="27" idx="3"/>
          </p:cNvCxnSpPr>
          <p:nvPr/>
        </p:nvCxnSpPr>
        <p:spPr>
          <a:xfrm>
            <a:off x="6718180" y="1452378"/>
            <a:ext cx="537228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8720B-3BD8-41D0-A936-0BC4AE385E36}"/>
              </a:ext>
            </a:extLst>
          </p:cNvPr>
          <p:cNvCxnSpPr>
            <a:cxnSpLocks/>
            <a:stCxn id="50" idx="6"/>
            <a:endCxn id="23" idx="5"/>
          </p:cNvCxnSpPr>
          <p:nvPr/>
        </p:nvCxnSpPr>
        <p:spPr>
          <a:xfrm flipV="1">
            <a:off x="5864665" y="1452378"/>
            <a:ext cx="551205" cy="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9;p16">
            <a:extLst>
              <a:ext uri="{FF2B5EF4-FFF2-40B4-BE49-F238E27FC236}">
                <a16:creationId xmlns:a16="http://schemas.microsoft.com/office/drawing/2014/main" id="{1F823271-DEBA-4F8F-A843-13C1E3A15635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1" name="Google Shape;322;p16">
            <a:extLst>
              <a:ext uri="{FF2B5EF4-FFF2-40B4-BE49-F238E27FC236}">
                <a16:creationId xmlns:a16="http://schemas.microsoft.com/office/drawing/2014/main" id="{25EEA09B-B373-4D9F-B86D-E241F8FC50FC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16">
            <a:extLst>
              <a:ext uri="{FF2B5EF4-FFF2-40B4-BE49-F238E27FC236}">
                <a16:creationId xmlns:a16="http://schemas.microsoft.com/office/drawing/2014/main" id="{721FB9E9-54EA-4559-A1BD-1F009CC8CAC8}"/>
              </a:ext>
            </a:extLst>
          </p:cNvPr>
          <p:cNvSpPr/>
          <p:nvPr/>
        </p:nvSpPr>
        <p:spPr>
          <a:xfrm>
            <a:off x="1605927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5;p16">
            <a:extLst>
              <a:ext uri="{FF2B5EF4-FFF2-40B4-BE49-F238E27FC236}">
                <a16:creationId xmlns:a16="http://schemas.microsoft.com/office/drawing/2014/main" id="{39DB93DD-B938-499E-AA0D-BF531B14324F}"/>
              </a:ext>
            </a:extLst>
          </p:cNvPr>
          <p:cNvSpPr txBox="1"/>
          <p:nvPr/>
        </p:nvSpPr>
        <p:spPr>
          <a:xfrm>
            <a:off x="2003659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4" name="Google Shape;326;p16">
            <a:extLst>
              <a:ext uri="{FF2B5EF4-FFF2-40B4-BE49-F238E27FC236}">
                <a16:creationId xmlns:a16="http://schemas.microsoft.com/office/drawing/2014/main" id="{B80C57CF-5911-4E39-9B5E-FE916012E104}"/>
              </a:ext>
            </a:extLst>
          </p:cNvPr>
          <p:cNvSpPr/>
          <p:nvPr/>
        </p:nvSpPr>
        <p:spPr>
          <a:xfrm>
            <a:off x="2908630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7;p16">
            <a:extLst>
              <a:ext uri="{FF2B5EF4-FFF2-40B4-BE49-F238E27FC236}">
                <a16:creationId xmlns:a16="http://schemas.microsoft.com/office/drawing/2014/main" id="{80AF5497-A426-45BD-8E20-2CAEE70AC16B}"/>
              </a:ext>
            </a:extLst>
          </p:cNvPr>
          <p:cNvSpPr txBox="1"/>
          <p:nvPr/>
        </p:nvSpPr>
        <p:spPr>
          <a:xfrm>
            <a:off x="3326284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6" name="Google Shape;328;p16">
            <a:extLst>
              <a:ext uri="{FF2B5EF4-FFF2-40B4-BE49-F238E27FC236}">
                <a16:creationId xmlns:a16="http://schemas.microsoft.com/office/drawing/2014/main" id="{5408538B-5CF0-4279-B64A-78894C93E945}"/>
              </a:ext>
            </a:extLst>
          </p:cNvPr>
          <p:cNvSpPr txBox="1"/>
          <p:nvPr/>
        </p:nvSpPr>
        <p:spPr>
          <a:xfrm>
            <a:off x="4794691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7" name="Google Shape;329;p16">
            <a:extLst>
              <a:ext uri="{FF2B5EF4-FFF2-40B4-BE49-F238E27FC236}">
                <a16:creationId xmlns:a16="http://schemas.microsoft.com/office/drawing/2014/main" id="{A4EA0A7D-5AFC-4865-B598-5F734058C556}"/>
              </a:ext>
            </a:extLst>
          </p:cNvPr>
          <p:cNvSpPr/>
          <p:nvPr/>
        </p:nvSpPr>
        <p:spPr>
          <a:xfrm>
            <a:off x="5808271" y="5793298"/>
            <a:ext cx="403789" cy="282316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6263805" y="5816702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19" name="Google Shape;337;p16">
            <a:extLst>
              <a:ext uri="{FF2B5EF4-FFF2-40B4-BE49-F238E27FC236}">
                <a16:creationId xmlns:a16="http://schemas.microsoft.com/office/drawing/2014/main" id="{EBD9988E-6585-447C-8A93-3C069837F802}"/>
              </a:ext>
            </a:extLst>
          </p:cNvPr>
          <p:cNvSpPr/>
          <p:nvPr/>
        </p:nvSpPr>
        <p:spPr>
          <a:xfrm>
            <a:off x="4382093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6DEDD-3989-4C7D-ACFD-60A9B6593F1E}"/>
              </a:ext>
            </a:extLst>
          </p:cNvPr>
          <p:cNvSpPr/>
          <p:nvPr/>
        </p:nvSpPr>
        <p:spPr>
          <a:xfrm>
            <a:off x="7283950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30;p16">
            <a:extLst>
              <a:ext uri="{FF2B5EF4-FFF2-40B4-BE49-F238E27FC236}">
                <a16:creationId xmlns:a16="http://schemas.microsoft.com/office/drawing/2014/main" id="{14CEEE0E-ABD2-4D45-9282-379B4739795B}"/>
              </a:ext>
            </a:extLst>
          </p:cNvPr>
          <p:cNvSpPr txBox="1"/>
          <p:nvPr/>
        </p:nvSpPr>
        <p:spPr>
          <a:xfrm>
            <a:off x="7671833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2" name="Google Shape;337;p16">
            <a:extLst>
              <a:ext uri="{FF2B5EF4-FFF2-40B4-BE49-F238E27FC236}">
                <a16:creationId xmlns:a16="http://schemas.microsoft.com/office/drawing/2014/main" id="{BCE62027-2AAE-44D0-A417-C3F0AF2F7537}"/>
              </a:ext>
            </a:extLst>
          </p:cNvPr>
          <p:cNvSpPr/>
          <p:nvPr/>
        </p:nvSpPr>
        <p:spPr>
          <a:xfrm>
            <a:off x="6015365" y="1389896"/>
            <a:ext cx="173075" cy="178371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4;p16">
            <a:extLst>
              <a:ext uri="{FF2B5EF4-FFF2-40B4-BE49-F238E27FC236}">
                <a16:creationId xmlns:a16="http://schemas.microsoft.com/office/drawing/2014/main" id="{9965A02D-09B1-45AE-BB76-475DC8BF2CEA}"/>
              </a:ext>
            </a:extLst>
          </p:cNvPr>
          <p:cNvSpPr/>
          <p:nvPr/>
        </p:nvSpPr>
        <p:spPr>
          <a:xfrm>
            <a:off x="6386243" y="1333871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" name="Google Shape;329;p16">
            <a:extLst>
              <a:ext uri="{FF2B5EF4-FFF2-40B4-BE49-F238E27FC236}">
                <a16:creationId xmlns:a16="http://schemas.microsoft.com/office/drawing/2014/main" id="{0A0F724F-EF5A-422A-A0EC-D26CEE132844}"/>
              </a:ext>
            </a:extLst>
          </p:cNvPr>
          <p:cNvSpPr/>
          <p:nvPr/>
        </p:nvSpPr>
        <p:spPr>
          <a:xfrm>
            <a:off x="7634374" y="943066"/>
            <a:ext cx="258489" cy="23533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6;p16">
            <a:extLst>
              <a:ext uri="{FF2B5EF4-FFF2-40B4-BE49-F238E27FC236}">
                <a16:creationId xmlns:a16="http://schemas.microsoft.com/office/drawing/2014/main" id="{488DA451-CCA0-49CA-BEF7-6D1368651A4D}"/>
              </a:ext>
            </a:extLst>
          </p:cNvPr>
          <p:cNvSpPr/>
          <p:nvPr/>
        </p:nvSpPr>
        <p:spPr>
          <a:xfrm>
            <a:off x="6872952" y="1367382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7" name="Google Shape;322;p16">
            <a:extLst>
              <a:ext uri="{FF2B5EF4-FFF2-40B4-BE49-F238E27FC236}">
                <a16:creationId xmlns:a16="http://schemas.microsoft.com/office/drawing/2014/main" id="{2DEC6C86-C8A5-4629-8674-461BEE0CCFD9}"/>
              </a:ext>
            </a:extLst>
          </p:cNvPr>
          <p:cNvSpPr/>
          <p:nvPr/>
        </p:nvSpPr>
        <p:spPr>
          <a:xfrm rot="5400000">
            <a:off x="7262965" y="1353649"/>
            <a:ext cx="190793" cy="205907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8611EF3E-96CB-42F9-907A-3B44D9ECE7AE}"/>
              </a:ext>
            </a:extLst>
          </p:cNvPr>
          <p:cNvSpPr/>
          <p:nvPr/>
        </p:nvSpPr>
        <p:spPr>
          <a:xfrm>
            <a:off x="8052914" y="1330604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" name="Google Shape;326;p16">
            <a:extLst>
              <a:ext uri="{FF2B5EF4-FFF2-40B4-BE49-F238E27FC236}">
                <a16:creationId xmlns:a16="http://schemas.microsoft.com/office/drawing/2014/main" id="{6FD3D117-6A88-4971-8AC9-A012C16521D3}"/>
              </a:ext>
            </a:extLst>
          </p:cNvPr>
          <p:cNvSpPr/>
          <p:nvPr/>
        </p:nvSpPr>
        <p:spPr>
          <a:xfrm>
            <a:off x="7645620" y="1382176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5EA02-15B2-4D63-9DFD-72B4C1F05DBE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 flipH="1">
            <a:off x="7711798" y="1169485"/>
            <a:ext cx="33846" cy="2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3BA8D8-3378-480D-9AC3-602E0E785881}"/>
              </a:ext>
            </a:extLst>
          </p:cNvPr>
          <p:cNvSpPr txBox="1"/>
          <p:nvPr/>
        </p:nvSpPr>
        <p:spPr>
          <a:xfrm>
            <a:off x="8636708" y="1349072"/>
            <a:ext cx="266257" cy="209204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50410E-85E0-4C1D-B7EC-06DB568F1297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>
            <a:off x="8384851" y="1449111"/>
            <a:ext cx="251857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21D8AA-0EBD-4104-9A2B-D46D9B51450C}"/>
              </a:ext>
            </a:extLst>
          </p:cNvPr>
          <p:cNvSpPr/>
          <p:nvPr/>
        </p:nvSpPr>
        <p:spPr>
          <a:xfrm>
            <a:off x="5645409" y="1373262"/>
            <a:ext cx="219256" cy="204796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7145003" y="828533"/>
            <a:ext cx="1347730" cy="862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1C5E26-A9B1-4CED-BC06-8DE2B8F584B8}"/>
              </a:ext>
            </a:extLst>
          </p:cNvPr>
          <p:cNvCxnSpPr>
            <a:cxnSpLocks/>
            <a:stCxn id="41" idx="0"/>
            <a:endCxn id="47" idx="2"/>
          </p:cNvCxnSpPr>
          <p:nvPr/>
        </p:nvCxnSpPr>
        <p:spPr>
          <a:xfrm flipV="1">
            <a:off x="708556" y="3461465"/>
            <a:ext cx="1024184" cy="38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29;p16">
            <a:extLst>
              <a:ext uri="{FF2B5EF4-FFF2-40B4-BE49-F238E27FC236}">
                <a16:creationId xmlns:a16="http://schemas.microsoft.com/office/drawing/2014/main" id="{FB76C617-C43C-4E36-8D34-E3EC0228C97A}"/>
              </a:ext>
            </a:extLst>
          </p:cNvPr>
          <p:cNvSpPr/>
          <p:nvPr/>
        </p:nvSpPr>
        <p:spPr>
          <a:xfrm>
            <a:off x="276384" y="2656718"/>
            <a:ext cx="686011" cy="562974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22;p16">
            <a:extLst>
              <a:ext uri="{FF2B5EF4-FFF2-40B4-BE49-F238E27FC236}">
                <a16:creationId xmlns:a16="http://schemas.microsoft.com/office/drawing/2014/main" id="{D69471E4-953C-4242-8BA4-C58D1A0DFCAD}"/>
              </a:ext>
            </a:extLst>
          </p:cNvPr>
          <p:cNvSpPr/>
          <p:nvPr/>
        </p:nvSpPr>
        <p:spPr>
          <a:xfrm rot="5400000">
            <a:off x="310043" y="3520456"/>
            <a:ext cx="483546" cy="648142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7553241" y="3153229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imputed</a:t>
            </a:r>
            <a:endParaRPr sz="1200" dirty="0"/>
          </a:p>
        </p:txBody>
      </p:sp>
      <p:sp>
        <p:nvSpPr>
          <p:cNvPr id="47" name="Google Shape;326;p16">
            <a:extLst>
              <a:ext uri="{FF2B5EF4-FFF2-40B4-BE49-F238E27FC236}">
                <a16:creationId xmlns:a16="http://schemas.microsoft.com/office/drawing/2014/main" id="{69FBDC08-DF04-44D5-8389-067F94276B3B}"/>
              </a:ext>
            </a:extLst>
          </p:cNvPr>
          <p:cNvSpPr/>
          <p:nvPr/>
        </p:nvSpPr>
        <p:spPr>
          <a:xfrm>
            <a:off x="1732740" y="3209426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Tool</a:t>
            </a:r>
            <a:endParaRPr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3790F0-CB11-4C59-9A26-7D2E1B666C61}"/>
              </a:ext>
            </a:extLst>
          </p:cNvPr>
          <p:cNvCxnSpPr>
            <a:cxnSpLocks/>
            <a:stCxn id="40" idx="3"/>
            <a:endCxn id="47" idx="2"/>
          </p:cNvCxnSpPr>
          <p:nvPr/>
        </p:nvCxnSpPr>
        <p:spPr>
          <a:xfrm>
            <a:off x="962395" y="2938205"/>
            <a:ext cx="770345" cy="52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1E64EC-51CF-4B8D-934B-60E2390069A2}"/>
              </a:ext>
            </a:extLst>
          </p:cNvPr>
          <p:cNvSpPr txBox="1"/>
          <p:nvPr/>
        </p:nvSpPr>
        <p:spPr>
          <a:xfrm>
            <a:off x="188261" y="3724898"/>
            <a:ext cx="67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E53F48-0037-43EC-BA72-5634EDBC9048}"/>
              </a:ext>
            </a:extLst>
          </p:cNvPr>
          <p:cNvCxnSpPr>
            <a:cxnSpLocks/>
            <a:stCxn id="47" idx="4"/>
            <a:endCxn id="71" idx="1"/>
          </p:cNvCxnSpPr>
          <p:nvPr/>
        </p:nvCxnSpPr>
        <p:spPr>
          <a:xfrm flipV="1">
            <a:off x="2173763" y="2399683"/>
            <a:ext cx="2065214" cy="10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C017864-E9A6-46A2-8DFA-1D618D39FF62}"/>
              </a:ext>
            </a:extLst>
          </p:cNvPr>
          <p:cNvSpPr txBox="1"/>
          <p:nvPr/>
        </p:nvSpPr>
        <p:spPr>
          <a:xfrm rot="20080496">
            <a:off x="2376009" y="2655560"/>
            <a:ext cx="164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long series missing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9D89A3-B4CD-4665-A568-DD98A75A4F58}"/>
              </a:ext>
            </a:extLst>
          </p:cNvPr>
          <p:cNvSpPr txBox="1"/>
          <p:nvPr/>
        </p:nvSpPr>
        <p:spPr>
          <a:xfrm>
            <a:off x="4238977" y="2076517"/>
            <a:ext cx="27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FGLS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(exogenous factors)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C0BAD2-886A-4C0F-8068-281599448A35}"/>
              </a:ext>
            </a:extLst>
          </p:cNvPr>
          <p:cNvSpPr txBox="1"/>
          <p:nvPr/>
        </p:nvSpPr>
        <p:spPr>
          <a:xfrm>
            <a:off x="4228783" y="3279788"/>
            <a:ext cx="274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VAR, ARIMA or ARIMAX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29EADB-130D-4D62-A669-8508E9DF77A8}"/>
              </a:ext>
            </a:extLst>
          </p:cNvPr>
          <p:cNvCxnSpPr>
            <a:cxnSpLocks/>
            <a:stCxn id="47" idx="4"/>
            <a:endCxn id="72" idx="1"/>
          </p:cNvCxnSpPr>
          <p:nvPr/>
        </p:nvCxnSpPr>
        <p:spPr>
          <a:xfrm>
            <a:off x="2173763" y="3461465"/>
            <a:ext cx="2055020" cy="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6210E7-FFA8-483C-B366-B00F79052D95}"/>
              </a:ext>
            </a:extLst>
          </p:cNvPr>
          <p:cNvCxnSpPr>
            <a:cxnSpLocks/>
            <a:stCxn id="47" idx="4"/>
            <a:endCxn id="115" idx="1"/>
          </p:cNvCxnSpPr>
          <p:nvPr/>
        </p:nvCxnSpPr>
        <p:spPr>
          <a:xfrm>
            <a:off x="2173763" y="3461465"/>
            <a:ext cx="2051344" cy="12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ACDBB0-AA5F-4299-B3CE-F12C2B1D10E4}"/>
              </a:ext>
            </a:extLst>
          </p:cNvPr>
          <p:cNvSpPr txBox="1"/>
          <p:nvPr/>
        </p:nvSpPr>
        <p:spPr>
          <a:xfrm>
            <a:off x="2549925" y="3230710"/>
            <a:ext cx="188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short series missing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40E9-609A-47C5-8BAB-E4FDCB621C55}"/>
              </a:ext>
            </a:extLst>
          </p:cNvPr>
          <p:cNvSpPr txBox="1"/>
          <p:nvPr/>
        </p:nvSpPr>
        <p:spPr>
          <a:xfrm>
            <a:off x="4225107" y="4555886"/>
            <a:ext cx="26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Holt-Winters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9D0B19-3AE7-402E-B6DF-6205E1BD71FF}"/>
              </a:ext>
            </a:extLst>
          </p:cNvPr>
          <p:cNvSpPr txBox="1"/>
          <p:nvPr/>
        </p:nvSpPr>
        <p:spPr>
          <a:xfrm rot="1887402">
            <a:off x="2397923" y="4242678"/>
            <a:ext cx="188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Monthly prices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1FD492C9-6636-4B7A-B985-76F3934936C4}"/>
              </a:ext>
            </a:extLst>
          </p:cNvPr>
          <p:cNvSpPr/>
          <p:nvPr/>
        </p:nvSpPr>
        <p:spPr>
          <a:xfrm>
            <a:off x="7031835" y="3358081"/>
            <a:ext cx="350204" cy="2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(4/4)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78ACD-B3C0-4BFC-AEC8-C70039A398BD}"/>
              </a:ext>
            </a:extLst>
          </p:cNvPr>
          <p:cNvCxnSpPr>
            <a:cxnSpLocks/>
            <a:stCxn id="27" idx="0"/>
            <a:endCxn id="28" idx="5"/>
          </p:cNvCxnSpPr>
          <p:nvPr/>
        </p:nvCxnSpPr>
        <p:spPr>
          <a:xfrm flipV="1">
            <a:off x="7395291" y="1449111"/>
            <a:ext cx="687250" cy="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9CDA-14D3-4297-A7B6-14703556BE3F}"/>
              </a:ext>
            </a:extLst>
          </p:cNvPr>
          <p:cNvCxnSpPr>
            <a:cxnSpLocks/>
            <a:stCxn id="23" idx="2"/>
            <a:endCxn id="27" idx="3"/>
          </p:cNvCxnSpPr>
          <p:nvPr/>
        </p:nvCxnSpPr>
        <p:spPr>
          <a:xfrm>
            <a:off x="6718180" y="1452378"/>
            <a:ext cx="537228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8720B-3BD8-41D0-A936-0BC4AE385E36}"/>
              </a:ext>
            </a:extLst>
          </p:cNvPr>
          <p:cNvCxnSpPr>
            <a:cxnSpLocks/>
            <a:stCxn id="50" idx="6"/>
            <a:endCxn id="23" idx="5"/>
          </p:cNvCxnSpPr>
          <p:nvPr/>
        </p:nvCxnSpPr>
        <p:spPr>
          <a:xfrm flipV="1">
            <a:off x="5864665" y="1452378"/>
            <a:ext cx="551205" cy="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9;p16">
            <a:extLst>
              <a:ext uri="{FF2B5EF4-FFF2-40B4-BE49-F238E27FC236}">
                <a16:creationId xmlns:a16="http://schemas.microsoft.com/office/drawing/2014/main" id="{1F823271-DEBA-4F8F-A843-13C1E3A15635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1" name="Google Shape;322;p16">
            <a:extLst>
              <a:ext uri="{FF2B5EF4-FFF2-40B4-BE49-F238E27FC236}">
                <a16:creationId xmlns:a16="http://schemas.microsoft.com/office/drawing/2014/main" id="{25EEA09B-B373-4D9F-B86D-E241F8FC50FC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16">
            <a:extLst>
              <a:ext uri="{FF2B5EF4-FFF2-40B4-BE49-F238E27FC236}">
                <a16:creationId xmlns:a16="http://schemas.microsoft.com/office/drawing/2014/main" id="{721FB9E9-54EA-4559-A1BD-1F009CC8CAC8}"/>
              </a:ext>
            </a:extLst>
          </p:cNvPr>
          <p:cNvSpPr/>
          <p:nvPr/>
        </p:nvSpPr>
        <p:spPr>
          <a:xfrm>
            <a:off x="1605927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5;p16">
            <a:extLst>
              <a:ext uri="{FF2B5EF4-FFF2-40B4-BE49-F238E27FC236}">
                <a16:creationId xmlns:a16="http://schemas.microsoft.com/office/drawing/2014/main" id="{39DB93DD-B938-499E-AA0D-BF531B14324F}"/>
              </a:ext>
            </a:extLst>
          </p:cNvPr>
          <p:cNvSpPr txBox="1"/>
          <p:nvPr/>
        </p:nvSpPr>
        <p:spPr>
          <a:xfrm>
            <a:off x="2003659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4" name="Google Shape;326;p16">
            <a:extLst>
              <a:ext uri="{FF2B5EF4-FFF2-40B4-BE49-F238E27FC236}">
                <a16:creationId xmlns:a16="http://schemas.microsoft.com/office/drawing/2014/main" id="{B80C57CF-5911-4E39-9B5E-FE916012E104}"/>
              </a:ext>
            </a:extLst>
          </p:cNvPr>
          <p:cNvSpPr/>
          <p:nvPr/>
        </p:nvSpPr>
        <p:spPr>
          <a:xfrm>
            <a:off x="2908630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7;p16">
            <a:extLst>
              <a:ext uri="{FF2B5EF4-FFF2-40B4-BE49-F238E27FC236}">
                <a16:creationId xmlns:a16="http://schemas.microsoft.com/office/drawing/2014/main" id="{80AF5497-A426-45BD-8E20-2CAEE70AC16B}"/>
              </a:ext>
            </a:extLst>
          </p:cNvPr>
          <p:cNvSpPr txBox="1"/>
          <p:nvPr/>
        </p:nvSpPr>
        <p:spPr>
          <a:xfrm>
            <a:off x="3326284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6" name="Google Shape;328;p16">
            <a:extLst>
              <a:ext uri="{FF2B5EF4-FFF2-40B4-BE49-F238E27FC236}">
                <a16:creationId xmlns:a16="http://schemas.microsoft.com/office/drawing/2014/main" id="{5408538B-5CF0-4279-B64A-78894C93E945}"/>
              </a:ext>
            </a:extLst>
          </p:cNvPr>
          <p:cNvSpPr txBox="1"/>
          <p:nvPr/>
        </p:nvSpPr>
        <p:spPr>
          <a:xfrm>
            <a:off x="4794691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7" name="Google Shape;329;p16">
            <a:extLst>
              <a:ext uri="{FF2B5EF4-FFF2-40B4-BE49-F238E27FC236}">
                <a16:creationId xmlns:a16="http://schemas.microsoft.com/office/drawing/2014/main" id="{A4EA0A7D-5AFC-4865-B598-5F734058C556}"/>
              </a:ext>
            </a:extLst>
          </p:cNvPr>
          <p:cNvSpPr/>
          <p:nvPr/>
        </p:nvSpPr>
        <p:spPr>
          <a:xfrm>
            <a:off x="5808271" y="5793298"/>
            <a:ext cx="403789" cy="282316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6263805" y="5816702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19" name="Google Shape;337;p16">
            <a:extLst>
              <a:ext uri="{FF2B5EF4-FFF2-40B4-BE49-F238E27FC236}">
                <a16:creationId xmlns:a16="http://schemas.microsoft.com/office/drawing/2014/main" id="{EBD9988E-6585-447C-8A93-3C069837F802}"/>
              </a:ext>
            </a:extLst>
          </p:cNvPr>
          <p:cNvSpPr/>
          <p:nvPr/>
        </p:nvSpPr>
        <p:spPr>
          <a:xfrm>
            <a:off x="4382093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6DEDD-3989-4C7D-ACFD-60A9B6593F1E}"/>
              </a:ext>
            </a:extLst>
          </p:cNvPr>
          <p:cNvSpPr/>
          <p:nvPr/>
        </p:nvSpPr>
        <p:spPr>
          <a:xfrm>
            <a:off x="7283950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30;p16">
            <a:extLst>
              <a:ext uri="{FF2B5EF4-FFF2-40B4-BE49-F238E27FC236}">
                <a16:creationId xmlns:a16="http://schemas.microsoft.com/office/drawing/2014/main" id="{14CEEE0E-ABD2-4D45-9282-379B4739795B}"/>
              </a:ext>
            </a:extLst>
          </p:cNvPr>
          <p:cNvSpPr txBox="1"/>
          <p:nvPr/>
        </p:nvSpPr>
        <p:spPr>
          <a:xfrm>
            <a:off x="7671833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2" name="Google Shape;337;p16">
            <a:extLst>
              <a:ext uri="{FF2B5EF4-FFF2-40B4-BE49-F238E27FC236}">
                <a16:creationId xmlns:a16="http://schemas.microsoft.com/office/drawing/2014/main" id="{BCE62027-2AAE-44D0-A417-C3F0AF2F7537}"/>
              </a:ext>
            </a:extLst>
          </p:cNvPr>
          <p:cNvSpPr/>
          <p:nvPr/>
        </p:nvSpPr>
        <p:spPr>
          <a:xfrm>
            <a:off x="6015365" y="1389896"/>
            <a:ext cx="173075" cy="178371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4;p16">
            <a:extLst>
              <a:ext uri="{FF2B5EF4-FFF2-40B4-BE49-F238E27FC236}">
                <a16:creationId xmlns:a16="http://schemas.microsoft.com/office/drawing/2014/main" id="{9965A02D-09B1-45AE-BB76-475DC8BF2CEA}"/>
              </a:ext>
            </a:extLst>
          </p:cNvPr>
          <p:cNvSpPr/>
          <p:nvPr/>
        </p:nvSpPr>
        <p:spPr>
          <a:xfrm>
            <a:off x="6386243" y="1333871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" name="Google Shape;329;p16">
            <a:extLst>
              <a:ext uri="{FF2B5EF4-FFF2-40B4-BE49-F238E27FC236}">
                <a16:creationId xmlns:a16="http://schemas.microsoft.com/office/drawing/2014/main" id="{0A0F724F-EF5A-422A-A0EC-D26CEE132844}"/>
              </a:ext>
            </a:extLst>
          </p:cNvPr>
          <p:cNvSpPr/>
          <p:nvPr/>
        </p:nvSpPr>
        <p:spPr>
          <a:xfrm>
            <a:off x="7634374" y="943066"/>
            <a:ext cx="258489" cy="23533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6;p16">
            <a:extLst>
              <a:ext uri="{FF2B5EF4-FFF2-40B4-BE49-F238E27FC236}">
                <a16:creationId xmlns:a16="http://schemas.microsoft.com/office/drawing/2014/main" id="{488DA451-CCA0-49CA-BEF7-6D1368651A4D}"/>
              </a:ext>
            </a:extLst>
          </p:cNvPr>
          <p:cNvSpPr/>
          <p:nvPr/>
        </p:nvSpPr>
        <p:spPr>
          <a:xfrm>
            <a:off x="6872952" y="1367382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7" name="Google Shape;322;p16">
            <a:extLst>
              <a:ext uri="{FF2B5EF4-FFF2-40B4-BE49-F238E27FC236}">
                <a16:creationId xmlns:a16="http://schemas.microsoft.com/office/drawing/2014/main" id="{2DEC6C86-C8A5-4629-8674-461BEE0CCFD9}"/>
              </a:ext>
            </a:extLst>
          </p:cNvPr>
          <p:cNvSpPr/>
          <p:nvPr/>
        </p:nvSpPr>
        <p:spPr>
          <a:xfrm rot="5400000">
            <a:off x="7262965" y="1353649"/>
            <a:ext cx="190793" cy="205907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8611EF3E-96CB-42F9-907A-3B44D9ECE7AE}"/>
              </a:ext>
            </a:extLst>
          </p:cNvPr>
          <p:cNvSpPr/>
          <p:nvPr/>
        </p:nvSpPr>
        <p:spPr>
          <a:xfrm>
            <a:off x="8052914" y="1330604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" name="Google Shape;326;p16">
            <a:extLst>
              <a:ext uri="{FF2B5EF4-FFF2-40B4-BE49-F238E27FC236}">
                <a16:creationId xmlns:a16="http://schemas.microsoft.com/office/drawing/2014/main" id="{6FD3D117-6A88-4971-8AC9-A012C16521D3}"/>
              </a:ext>
            </a:extLst>
          </p:cNvPr>
          <p:cNvSpPr/>
          <p:nvPr/>
        </p:nvSpPr>
        <p:spPr>
          <a:xfrm>
            <a:off x="7645620" y="1382176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5EA02-15B2-4D63-9DFD-72B4C1F05DBE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 flipH="1">
            <a:off x="7711798" y="1169485"/>
            <a:ext cx="33846" cy="2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3BA8D8-3378-480D-9AC3-602E0E785881}"/>
              </a:ext>
            </a:extLst>
          </p:cNvPr>
          <p:cNvSpPr txBox="1"/>
          <p:nvPr/>
        </p:nvSpPr>
        <p:spPr>
          <a:xfrm>
            <a:off x="8636708" y="1349072"/>
            <a:ext cx="266257" cy="209204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50410E-85E0-4C1D-B7EC-06DB568F1297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>
            <a:off x="8384851" y="1449111"/>
            <a:ext cx="251857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21D8AA-0EBD-4104-9A2B-D46D9B51450C}"/>
              </a:ext>
            </a:extLst>
          </p:cNvPr>
          <p:cNvSpPr/>
          <p:nvPr/>
        </p:nvSpPr>
        <p:spPr>
          <a:xfrm>
            <a:off x="5645409" y="1373262"/>
            <a:ext cx="219256" cy="204796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7968915" y="1199594"/>
            <a:ext cx="1000395" cy="545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324;p16">
            <a:extLst>
              <a:ext uri="{FF2B5EF4-FFF2-40B4-BE49-F238E27FC236}">
                <a16:creationId xmlns:a16="http://schemas.microsoft.com/office/drawing/2014/main" id="{E2D5CE8E-0F78-4C24-BD71-D0D3B9D73D24}"/>
              </a:ext>
            </a:extLst>
          </p:cNvPr>
          <p:cNvSpPr/>
          <p:nvPr/>
        </p:nvSpPr>
        <p:spPr>
          <a:xfrm>
            <a:off x="274770" y="2005419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imputed</a:t>
            </a:r>
            <a:endParaRPr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24B8C4-32C9-46A1-93A8-7CE252137A94}"/>
              </a:ext>
            </a:extLst>
          </p:cNvPr>
          <p:cNvSpPr txBox="1"/>
          <p:nvPr/>
        </p:nvSpPr>
        <p:spPr>
          <a:xfrm>
            <a:off x="1828783" y="2078416"/>
            <a:ext cx="1030831" cy="461665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Final Validation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CAF95-1097-4620-BC12-D43EEA6F47AE}"/>
              </a:ext>
            </a:extLst>
          </p:cNvPr>
          <p:cNvCxnSpPr>
            <a:cxnSpLocks/>
            <a:stCxn id="48" idx="2"/>
            <a:endCxn id="51" idx="1"/>
          </p:cNvCxnSpPr>
          <p:nvPr/>
        </p:nvCxnSpPr>
        <p:spPr>
          <a:xfrm>
            <a:off x="1337794" y="2305767"/>
            <a:ext cx="490989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4B2B08-C57F-446E-802E-808A3827ED93}"/>
              </a:ext>
            </a:extLst>
          </p:cNvPr>
          <p:cNvSpPr txBox="1"/>
          <p:nvPr/>
        </p:nvSpPr>
        <p:spPr>
          <a:xfrm>
            <a:off x="274770" y="3082783"/>
            <a:ext cx="7677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After the imputation step: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Is a final validation step required?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If yes, how should it be performed?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Are there aggregates to compute?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620" y="2125728"/>
            <a:ext cx="31315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080"/>
                </a:solidFill>
              </a:rPr>
              <a:t>+ calculation of PPP and PPI</a:t>
            </a:r>
            <a:endParaRPr lang="en-US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68243-5CB6-45C1-9755-3A41FF0A6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DA99-F90B-49A5-A2F5-7577A8CCB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Tools proposal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3980A-1881-437D-9B45-3A209C463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1" y="2116887"/>
            <a:ext cx="8373978" cy="34678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Since proposed methods do not require human intervention, at least during their imputation stage, a standard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SWS plugin </a:t>
            </a:r>
            <a:r>
              <a:rPr lang="en-US" sz="1600" dirty="0"/>
              <a:t>appears to be the most suitable tool.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For stages not discussed in the document that might require a manual intervention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Shiny app </a:t>
            </a:r>
            <a:r>
              <a:rPr lang="en-US" sz="1600" dirty="0"/>
              <a:t>has proven to be the most flexible and ‘user-friendly’ tool.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For sourcing external data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local R routine </a:t>
            </a:r>
            <a:r>
              <a:rPr lang="en-US" sz="1600" dirty="0"/>
              <a:t>could be used by the technical unit to update the SWS objects containing these data (could be done through APIs).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4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96AFE-709F-474A-9E1E-F0CE9A926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Summary of proposed methodology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Comments and questions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Proposed workflow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Module structure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Tools proposal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E5B937-8E47-4C8D-84B5-656BDB35E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782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Short summary of proposed methodology</a:t>
            </a: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40C4-DB11-4B6E-90CB-1A98F9557721}"/>
              </a:ext>
            </a:extLst>
          </p:cNvPr>
          <p:cNvSpPr txBox="1"/>
          <p:nvPr/>
        </p:nvSpPr>
        <p:spPr>
          <a:xfrm>
            <a:off x="278993" y="1856458"/>
            <a:ext cx="86264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Data: test for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cointegration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and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lead/lag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Depending on the nature of missing data, the imputation method is: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Large series of missing prices →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FGLS panel technique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Maximum of three consecutive missing data → Standard time-series techniques (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VAR, ARIMA, ARIMAX, exponential smoothing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for last year forecast)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Monthly data → Techniques modelling seasonality and trend (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Holt-Winters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C4C68-7372-4B75-8CA7-7A4D96FB1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5DAC-A503-4435-9B5F-921469CC3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Comments and questions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1BFF3-2202-4CC0-8593-242E613022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2" y="1927147"/>
            <a:ext cx="8409471" cy="4178685"/>
          </a:xfrm>
        </p:spPr>
        <p:txBody>
          <a:bodyPr/>
          <a:lstStyle/>
          <a:p>
            <a:r>
              <a:rPr lang="en-GB" sz="1800" u="sng" dirty="0"/>
              <a:t>Standard time series model</a:t>
            </a:r>
            <a:r>
              <a:rPr lang="en-GB" sz="1800" dirty="0"/>
              <a:t>: for a how to choose between the method proposed? Only one who has proven to be the best in tests? Or case by case</a:t>
            </a:r>
            <a:r>
              <a:rPr lang="en-GB" sz="1800" dirty="0" smtClean="0"/>
              <a:t>?</a:t>
            </a:r>
          </a:p>
          <a:p>
            <a:endParaRPr lang="en-GB" sz="1800" dirty="0"/>
          </a:p>
          <a:p>
            <a:r>
              <a:rPr lang="en-GB" sz="1800" u="sng" dirty="0"/>
              <a:t>External data:</a:t>
            </a:r>
            <a:r>
              <a:rPr lang="en-GB" sz="1800" dirty="0"/>
              <a:t> how to choose covariate? Predetermined model or every year choose different variables? What method used to choose among available external variables</a:t>
            </a:r>
            <a:r>
              <a:rPr lang="en-GB" sz="1800" dirty="0" smtClean="0"/>
              <a:t>?</a:t>
            </a:r>
          </a:p>
          <a:p>
            <a:endParaRPr lang="en-GB" sz="1800" dirty="0"/>
          </a:p>
          <a:p>
            <a:r>
              <a:rPr lang="en-US" sz="1800" u="sng" dirty="0"/>
              <a:t>Test results:</a:t>
            </a:r>
            <a:r>
              <a:rPr lang="en-US" sz="1800" dirty="0"/>
              <a:t> how are results validated? Methods and tests on results? Choice between alternative methods?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0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C4C68-7372-4B75-8CA7-7A4D96FB1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5DAC-A503-4435-9B5F-921469CC3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Comments and questions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1BFF3-2202-4CC0-8593-242E613022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2" y="1779667"/>
            <a:ext cx="8409471" cy="4365498"/>
          </a:xfrm>
        </p:spPr>
        <p:txBody>
          <a:bodyPr/>
          <a:lstStyle/>
          <a:p>
            <a:r>
              <a:rPr lang="en-US" sz="1800" u="sng" dirty="0"/>
              <a:t>Variable transformation</a:t>
            </a:r>
            <a:r>
              <a:rPr lang="en-US" sz="1800" dirty="0"/>
              <a:t>: </a:t>
            </a:r>
            <a:r>
              <a:rPr lang="en-US" sz="1800" dirty="0" smtClean="0"/>
              <a:t>e.g. log?</a:t>
            </a:r>
          </a:p>
          <a:p>
            <a:endParaRPr lang="en-US" sz="1800" u="sng" dirty="0" smtClean="0"/>
          </a:p>
          <a:p>
            <a:r>
              <a:rPr lang="en-US" sz="1800" u="sng" dirty="0" smtClean="0"/>
              <a:t>Preliminary </a:t>
            </a:r>
            <a:r>
              <a:rPr lang="en-US" sz="1800" u="sng" dirty="0"/>
              <a:t>test</a:t>
            </a:r>
            <a:r>
              <a:rPr lang="en-US" sz="1800" dirty="0"/>
              <a:t>: </a:t>
            </a:r>
            <a:r>
              <a:rPr lang="en-US" sz="1800" dirty="0" err="1"/>
              <a:t>Eteroskedasticity</a:t>
            </a:r>
            <a:r>
              <a:rPr lang="en-US" sz="1800" dirty="0"/>
              <a:t> tests (Goldfield-</a:t>
            </a:r>
            <a:r>
              <a:rPr lang="en-US" sz="1800" dirty="0" err="1"/>
              <a:t>Quandt</a:t>
            </a:r>
            <a:r>
              <a:rPr lang="en-US" sz="1800" dirty="0"/>
              <a:t>, White); correlation tests ( Lagrange </a:t>
            </a:r>
            <a:r>
              <a:rPr lang="en-US" sz="1800" dirty="0" err="1"/>
              <a:t>Moltiplicators</a:t>
            </a:r>
            <a:r>
              <a:rPr lang="en-US" sz="1800" dirty="0"/>
              <a:t> + Durbin-Watson); normality test (</a:t>
            </a:r>
            <a:r>
              <a:rPr lang="en-US" sz="1800" dirty="0" err="1"/>
              <a:t>Jarque-Bera</a:t>
            </a:r>
            <a:r>
              <a:rPr lang="en-US" sz="1800" dirty="0"/>
              <a:t>), linearity test; </a:t>
            </a:r>
            <a:r>
              <a:rPr lang="en-US" sz="1800" dirty="0" err="1"/>
              <a:t>cointegration</a:t>
            </a:r>
            <a:r>
              <a:rPr lang="en-US" sz="1800" dirty="0" smtClean="0"/>
              <a:t>…</a:t>
            </a:r>
          </a:p>
          <a:p>
            <a:endParaRPr lang="en-GB" sz="1800" dirty="0"/>
          </a:p>
          <a:p>
            <a:r>
              <a:rPr lang="en-GB" sz="1800" u="sng" dirty="0" smtClean="0"/>
              <a:t>Plan to test methodology</a:t>
            </a:r>
            <a:endParaRPr lang="en-US" sz="1800" u="sng" dirty="0"/>
          </a:p>
          <a:p>
            <a:endParaRPr lang="en-US" sz="1800" dirty="0"/>
          </a:p>
          <a:p>
            <a:r>
              <a:rPr lang="en-GB" sz="1800" u="sng" dirty="0" smtClean="0"/>
              <a:t>R packages in SWS for time series:</a:t>
            </a:r>
            <a:r>
              <a:rPr lang="en-GB" sz="1800" dirty="0" smtClean="0"/>
              <a:t>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forecast, zoo,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lme4</a:t>
            </a:r>
            <a:r>
              <a:rPr lang="en-US" sz="1800" dirty="0" smtClean="0"/>
              <a:t>.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8F1EB-80A2-45B4-A72C-18417D5CB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F06C-ABF8-42DE-B6E2-3EB942FFA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External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279E20-E26C-4684-A582-B140579304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2" y="1541199"/>
            <a:ext cx="8202397" cy="2833853"/>
          </a:xfrm>
        </p:spPr>
        <p:txBody>
          <a:bodyPr/>
          <a:lstStyle/>
          <a:p>
            <a:r>
              <a:rPr lang="en-GB" u="sng" dirty="0"/>
              <a:t>Examples from the document:</a:t>
            </a:r>
            <a:r>
              <a:rPr lang="en-GB" dirty="0"/>
              <a:t> transport and transaction costs; market power; increasing return to scale in production; product homogeneity and differentiation; exchange rates and border and domestic policies; physical distance between markets, difference in market concentration of different locations, differences in the quality of market infrastructures, including transportation and communications, difference in physical infrastructures, including roads, harbours, ports; macroeconomic indicators: per capita GDP, household shares of food consumption in income (Engels’ ratios), agricultural value added, agricultural capital stock, agricultural total factor productivity (TFP), number of farms, market concentration of processors; indicators of public investments, such as infrastructures for ICT and for transportation, research and extension services in the agricultural sector, import/export balance, exchange rates, border and domestic policy measures and more.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E2083-A1C3-47B8-BA9D-394BF5A310A2}"/>
              </a:ext>
            </a:extLst>
          </p:cNvPr>
          <p:cNvSpPr txBox="1"/>
          <p:nvPr/>
        </p:nvSpPr>
        <p:spPr>
          <a:xfrm>
            <a:off x="385012" y="4445386"/>
            <a:ext cx="820239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Information needed: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List of data to use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Source of data (website link, API, internal/SWS sources)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Update required (yearly, monthly, complete update, append last year…)</a:t>
            </a:r>
          </a:p>
        </p:txBody>
      </p:sp>
    </p:spTree>
    <p:extLst>
      <p:ext uri="{BB962C8B-B14F-4D97-AF65-F5344CB8AC3E}">
        <p14:creationId xmlns:p14="http://schemas.microsoft.com/office/powerpoint/2010/main" val="33039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endCxn id="67" idx="5"/>
          </p:cNvCxnSpPr>
          <p:nvPr/>
        </p:nvCxnSpPr>
        <p:spPr>
          <a:xfrm>
            <a:off x="4909386" y="3511713"/>
            <a:ext cx="1602731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28" idx="2"/>
            <a:endCxn id="195" idx="1"/>
          </p:cNvCxnSpPr>
          <p:nvPr/>
        </p:nvCxnSpPr>
        <p:spPr>
          <a:xfrm flipV="1">
            <a:off x="2957912" y="3487214"/>
            <a:ext cx="1303562" cy="22329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24" idx="6"/>
            <a:endCxn id="28" idx="5"/>
          </p:cNvCxnSpPr>
          <p:nvPr/>
        </p:nvCxnSpPr>
        <p:spPr>
          <a:xfrm flipV="1">
            <a:off x="907493" y="3509543"/>
            <a:ext cx="1063567" cy="1469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2648C-53CE-4D2B-9114-B9641D648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298DF-75C7-41AF-AF83-18C236A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Overall proposed workflow</a:t>
            </a:r>
          </a:p>
        </p:txBody>
      </p:sp>
      <p:sp>
        <p:nvSpPr>
          <p:cNvPr id="11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4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605927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2003659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7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3326284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8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794691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9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5808271" y="5793298"/>
            <a:ext cx="403789" cy="282316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263805" y="5816702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21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4382093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283950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671833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84469" y="3218445"/>
            <a:ext cx="823024" cy="611589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PP 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C2773-5DFE-409E-BBA2-D76CD124A29D}"/>
              </a:ext>
            </a:extLst>
          </p:cNvPr>
          <p:cNvSpPr txBox="1"/>
          <p:nvPr/>
        </p:nvSpPr>
        <p:spPr>
          <a:xfrm>
            <a:off x="17996" y="3950441"/>
            <a:ext cx="1138112" cy="461665"/>
          </a:xfrm>
          <a:prstGeom prst="rect">
            <a:avLst/>
          </a:prstGeom>
          <a:noFill/>
          <a:scene3d>
            <a:camera prst="orthographicFront"/>
            <a:lightRig rig="balanced" dir="t"/>
          </a:scene3d>
        </p:spPr>
        <p:txBody>
          <a:bodyPr wrap="square" rtlCol="0">
            <a:spAutoFit/>
          </a:bodyPr>
          <a:lstStyle/>
          <a:p>
            <a:r>
              <a:rPr lang="en-US" sz="1200" dirty="0"/>
              <a:t>≤ 60% total </a:t>
            </a:r>
          </a:p>
          <a:p>
            <a:r>
              <a:rPr lang="en-US" sz="1200" dirty="0"/>
              <a:t>price records</a:t>
            </a:r>
          </a:p>
        </p:txBody>
      </p:sp>
      <p:sp>
        <p:nvSpPr>
          <p:cNvPr id="27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1121833" y="3298205"/>
            <a:ext cx="544796" cy="452070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1895430" y="3207025"/>
            <a:ext cx="1138111" cy="60503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1</a:t>
            </a:r>
            <a:endParaRPr sz="1200" dirty="0"/>
          </a:p>
        </p:txBody>
      </p:sp>
      <p:sp>
        <p:nvSpPr>
          <p:cNvPr id="46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5280412" y="2003236"/>
            <a:ext cx="813658" cy="596429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6437030" y="3211365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imputed</a:t>
            </a:r>
            <a:endParaRPr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C456CB-E472-4772-9C67-BE8CD4EC83D9}"/>
              </a:ext>
            </a:extLst>
          </p:cNvPr>
          <p:cNvSpPr txBox="1"/>
          <p:nvPr/>
        </p:nvSpPr>
        <p:spPr>
          <a:xfrm>
            <a:off x="7991043" y="3284362"/>
            <a:ext cx="1030831" cy="461665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Final Validation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67" idx="2"/>
            <a:endCxn id="100" idx="1"/>
          </p:cNvCxnSpPr>
          <p:nvPr/>
        </p:nvCxnSpPr>
        <p:spPr>
          <a:xfrm>
            <a:off x="7500054" y="3511713"/>
            <a:ext cx="490989" cy="348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4571868" y="346599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4" name="Google Shape;322;p16">
            <a:extLst>
              <a:ext uri="{FF2B5EF4-FFF2-40B4-BE49-F238E27FC236}">
                <a16:creationId xmlns:a16="http://schemas.microsoft.com/office/drawing/2014/main" id="{1A695D1B-B348-4613-B4DC-0DBBB7B545E1}"/>
              </a:ext>
            </a:extLst>
          </p:cNvPr>
          <p:cNvSpPr/>
          <p:nvPr/>
        </p:nvSpPr>
        <p:spPr>
          <a:xfrm rot="5400000">
            <a:off x="4383256" y="3159661"/>
            <a:ext cx="483546" cy="648142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07B24D6-39A6-4D17-893C-BBE35E9EDF2B}"/>
              </a:ext>
            </a:extLst>
          </p:cNvPr>
          <p:cNvSpPr txBox="1"/>
          <p:nvPr/>
        </p:nvSpPr>
        <p:spPr>
          <a:xfrm>
            <a:off x="4261474" y="3364103"/>
            <a:ext cx="67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  <p:sp>
        <p:nvSpPr>
          <p:cNvPr id="199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908630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3314620" y="3315260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Test</a:t>
            </a:r>
            <a:endParaRPr sz="1000" dirty="0"/>
          </a:p>
        </p:txBody>
      </p:sp>
      <p:sp>
        <p:nvSpPr>
          <p:cNvPr id="202" name="Google Shape;326;p16">
            <a:extLst>
              <a:ext uri="{FF2B5EF4-FFF2-40B4-BE49-F238E27FC236}">
                <a16:creationId xmlns:a16="http://schemas.microsoft.com/office/drawing/2014/main" id="{B41D0609-04A4-49F9-9D73-244259D7926E}"/>
              </a:ext>
            </a:extLst>
          </p:cNvPr>
          <p:cNvSpPr/>
          <p:nvPr/>
        </p:nvSpPr>
        <p:spPr>
          <a:xfrm>
            <a:off x="5416322" y="3284362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Tool</a:t>
            </a:r>
            <a:endParaRPr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46" idx="2"/>
            <a:endCxn id="202" idx="1"/>
          </p:cNvCxnSpPr>
          <p:nvPr/>
        </p:nvCxnSpPr>
        <p:spPr>
          <a:xfrm>
            <a:off x="5630662" y="2577078"/>
            <a:ext cx="6171" cy="80810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(1/4)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78ACD-B3C0-4BFC-AEC8-C70039A398BD}"/>
              </a:ext>
            </a:extLst>
          </p:cNvPr>
          <p:cNvCxnSpPr>
            <a:cxnSpLocks/>
            <a:stCxn id="27" idx="0"/>
            <a:endCxn id="28" idx="5"/>
          </p:cNvCxnSpPr>
          <p:nvPr/>
        </p:nvCxnSpPr>
        <p:spPr>
          <a:xfrm flipV="1">
            <a:off x="7395291" y="1449111"/>
            <a:ext cx="687250" cy="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9CDA-14D3-4297-A7B6-14703556BE3F}"/>
              </a:ext>
            </a:extLst>
          </p:cNvPr>
          <p:cNvCxnSpPr>
            <a:cxnSpLocks/>
            <a:stCxn id="23" idx="2"/>
            <a:endCxn id="27" idx="3"/>
          </p:cNvCxnSpPr>
          <p:nvPr/>
        </p:nvCxnSpPr>
        <p:spPr>
          <a:xfrm>
            <a:off x="6718180" y="1452378"/>
            <a:ext cx="537228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8720B-3BD8-41D0-A936-0BC4AE385E36}"/>
              </a:ext>
            </a:extLst>
          </p:cNvPr>
          <p:cNvCxnSpPr>
            <a:cxnSpLocks/>
            <a:stCxn id="50" idx="6"/>
            <a:endCxn id="23" idx="5"/>
          </p:cNvCxnSpPr>
          <p:nvPr/>
        </p:nvCxnSpPr>
        <p:spPr>
          <a:xfrm flipV="1">
            <a:off x="5864665" y="1452378"/>
            <a:ext cx="551205" cy="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9;p16">
            <a:extLst>
              <a:ext uri="{FF2B5EF4-FFF2-40B4-BE49-F238E27FC236}">
                <a16:creationId xmlns:a16="http://schemas.microsoft.com/office/drawing/2014/main" id="{1F823271-DEBA-4F8F-A843-13C1E3A15635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1" name="Google Shape;322;p16">
            <a:extLst>
              <a:ext uri="{FF2B5EF4-FFF2-40B4-BE49-F238E27FC236}">
                <a16:creationId xmlns:a16="http://schemas.microsoft.com/office/drawing/2014/main" id="{25EEA09B-B373-4D9F-B86D-E241F8FC50FC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16">
            <a:extLst>
              <a:ext uri="{FF2B5EF4-FFF2-40B4-BE49-F238E27FC236}">
                <a16:creationId xmlns:a16="http://schemas.microsoft.com/office/drawing/2014/main" id="{721FB9E9-54EA-4559-A1BD-1F009CC8CAC8}"/>
              </a:ext>
            </a:extLst>
          </p:cNvPr>
          <p:cNvSpPr/>
          <p:nvPr/>
        </p:nvSpPr>
        <p:spPr>
          <a:xfrm>
            <a:off x="1605927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5;p16">
            <a:extLst>
              <a:ext uri="{FF2B5EF4-FFF2-40B4-BE49-F238E27FC236}">
                <a16:creationId xmlns:a16="http://schemas.microsoft.com/office/drawing/2014/main" id="{39DB93DD-B938-499E-AA0D-BF531B14324F}"/>
              </a:ext>
            </a:extLst>
          </p:cNvPr>
          <p:cNvSpPr txBox="1"/>
          <p:nvPr/>
        </p:nvSpPr>
        <p:spPr>
          <a:xfrm>
            <a:off x="2003659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4" name="Google Shape;326;p16">
            <a:extLst>
              <a:ext uri="{FF2B5EF4-FFF2-40B4-BE49-F238E27FC236}">
                <a16:creationId xmlns:a16="http://schemas.microsoft.com/office/drawing/2014/main" id="{B80C57CF-5911-4E39-9B5E-FE916012E104}"/>
              </a:ext>
            </a:extLst>
          </p:cNvPr>
          <p:cNvSpPr/>
          <p:nvPr/>
        </p:nvSpPr>
        <p:spPr>
          <a:xfrm>
            <a:off x="2908630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7;p16">
            <a:extLst>
              <a:ext uri="{FF2B5EF4-FFF2-40B4-BE49-F238E27FC236}">
                <a16:creationId xmlns:a16="http://schemas.microsoft.com/office/drawing/2014/main" id="{80AF5497-A426-45BD-8E20-2CAEE70AC16B}"/>
              </a:ext>
            </a:extLst>
          </p:cNvPr>
          <p:cNvSpPr txBox="1"/>
          <p:nvPr/>
        </p:nvSpPr>
        <p:spPr>
          <a:xfrm>
            <a:off x="3326284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6" name="Google Shape;328;p16">
            <a:extLst>
              <a:ext uri="{FF2B5EF4-FFF2-40B4-BE49-F238E27FC236}">
                <a16:creationId xmlns:a16="http://schemas.microsoft.com/office/drawing/2014/main" id="{5408538B-5CF0-4279-B64A-78894C93E945}"/>
              </a:ext>
            </a:extLst>
          </p:cNvPr>
          <p:cNvSpPr txBox="1"/>
          <p:nvPr/>
        </p:nvSpPr>
        <p:spPr>
          <a:xfrm>
            <a:off x="4794691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7" name="Google Shape;329;p16">
            <a:extLst>
              <a:ext uri="{FF2B5EF4-FFF2-40B4-BE49-F238E27FC236}">
                <a16:creationId xmlns:a16="http://schemas.microsoft.com/office/drawing/2014/main" id="{A4EA0A7D-5AFC-4865-B598-5F734058C556}"/>
              </a:ext>
            </a:extLst>
          </p:cNvPr>
          <p:cNvSpPr/>
          <p:nvPr/>
        </p:nvSpPr>
        <p:spPr>
          <a:xfrm>
            <a:off x="5808271" y="5793298"/>
            <a:ext cx="403789" cy="282316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6263805" y="5816702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19" name="Google Shape;337;p16">
            <a:extLst>
              <a:ext uri="{FF2B5EF4-FFF2-40B4-BE49-F238E27FC236}">
                <a16:creationId xmlns:a16="http://schemas.microsoft.com/office/drawing/2014/main" id="{EBD9988E-6585-447C-8A93-3C069837F802}"/>
              </a:ext>
            </a:extLst>
          </p:cNvPr>
          <p:cNvSpPr/>
          <p:nvPr/>
        </p:nvSpPr>
        <p:spPr>
          <a:xfrm>
            <a:off x="4382093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6DEDD-3989-4C7D-ACFD-60A9B6593F1E}"/>
              </a:ext>
            </a:extLst>
          </p:cNvPr>
          <p:cNvSpPr/>
          <p:nvPr/>
        </p:nvSpPr>
        <p:spPr>
          <a:xfrm>
            <a:off x="7283950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30;p16">
            <a:extLst>
              <a:ext uri="{FF2B5EF4-FFF2-40B4-BE49-F238E27FC236}">
                <a16:creationId xmlns:a16="http://schemas.microsoft.com/office/drawing/2014/main" id="{14CEEE0E-ABD2-4D45-9282-379B4739795B}"/>
              </a:ext>
            </a:extLst>
          </p:cNvPr>
          <p:cNvSpPr txBox="1"/>
          <p:nvPr/>
        </p:nvSpPr>
        <p:spPr>
          <a:xfrm>
            <a:off x="7671833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2" name="Google Shape;337;p16">
            <a:extLst>
              <a:ext uri="{FF2B5EF4-FFF2-40B4-BE49-F238E27FC236}">
                <a16:creationId xmlns:a16="http://schemas.microsoft.com/office/drawing/2014/main" id="{BCE62027-2AAE-44D0-A417-C3F0AF2F7537}"/>
              </a:ext>
            </a:extLst>
          </p:cNvPr>
          <p:cNvSpPr/>
          <p:nvPr/>
        </p:nvSpPr>
        <p:spPr>
          <a:xfrm>
            <a:off x="6015365" y="1389896"/>
            <a:ext cx="173075" cy="178371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4;p16">
            <a:extLst>
              <a:ext uri="{FF2B5EF4-FFF2-40B4-BE49-F238E27FC236}">
                <a16:creationId xmlns:a16="http://schemas.microsoft.com/office/drawing/2014/main" id="{9965A02D-09B1-45AE-BB76-475DC8BF2CEA}"/>
              </a:ext>
            </a:extLst>
          </p:cNvPr>
          <p:cNvSpPr/>
          <p:nvPr/>
        </p:nvSpPr>
        <p:spPr>
          <a:xfrm>
            <a:off x="6386243" y="1333871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" name="Google Shape;329;p16">
            <a:extLst>
              <a:ext uri="{FF2B5EF4-FFF2-40B4-BE49-F238E27FC236}">
                <a16:creationId xmlns:a16="http://schemas.microsoft.com/office/drawing/2014/main" id="{0A0F724F-EF5A-422A-A0EC-D26CEE132844}"/>
              </a:ext>
            </a:extLst>
          </p:cNvPr>
          <p:cNvSpPr/>
          <p:nvPr/>
        </p:nvSpPr>
        <p:spPr>
          <a:xfrm>
            <a:off x="7634374" y="943066"/>
            <a:ext cx="258489" cy="23533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6;p16">
            <a:extLst>
              <a:ext uri="{FF2B5EF4-FFF2-40B4-BE49-F238E27FC236}">
                <a16:creationId xmlns:a16="http://schemas.microsoft.com/office/drawing/2014/main" id="{488DA451-CCA0-49CA-BEF7-6D1368651A4D}"/>
              </a:ext>
            </a:extLst>
          </p:cNvPr>
          <p:cNvSpPr/>
          <p:nvPr/>
        </p:nvSpPr>
        <p:spPr>
          <a:xfrm>
            <a:off x="6872952" y="1367382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7" name="Google Shape;322;p16">
            <a:extLst>
              <a:ext uri="{FF2B5EF4-FFF2-40B4-BE49-F238E27FC236}">
                <a16:creationId xmlns:a16="http://schemas.microsoft.com/office/drawing/2014/main" id="{2DEC6C86-C8A5-4629-8674-461BEE0CCFD9}"/>
              </a:ext>
            </a:extLst>
          </p:cNvPr>
          <p:cNvSpPr/>
          <p:nvPr/>
        </p:nvSpPr>
        <p:spPr>
          <a:xfrm rot="5400000">
            <a:off x="7262965" y="1353649"/>
            <a:ext cx="190793" cy="205907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8611EF3E-96CB-42F9-907A-3B44D9ECE7AE}"/>
              </a:ext>
            </a:extLst>
          </p:cNvPr>
          <p:cNvSpPr/>
          <p:nvPr/>
        </p:nvSpPr>
        <p:spPr>
          <a:xfrm>
            <a:off x="8052914" y="1330604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" name="Google Shape;326;p16">
            <a:extLst>
              <a:ext uri="{FF2B5EF4-FFF2-40B4-BE49-F238E27FC236}">
                <a16:creationId xmlns:a16="http://schemas.microsoft.com/office/drawing/2014/main" id="{6FD3D117-6A88-4971-8AC9-A012C16521D3}"/>
              </a:ext>
            </a:extLst>
          </p:cNvPr>
          <p:cNvSpPr/>
          <p:nvPr/>
        </p:nvSpPr>
        <p:spPr>
          <a:xfrm>
            <a:off x="7645620" y="1382176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5EA02-15B2-4D63-9DFD-72B4C1F05DBE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 flipH="1">
            <a:off x="7711798" y="1169485"/>
            <a:ext cx="33846" cy="2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3BA8D8-3378-480D-9AC3-602E0E785881}"/>
              </a:ext>
            </a:extLst>
          </p:cNvPr>
          <p:cNvSpPr txBox="1"/>
          <p:nvPr/>
        </p:nvSpPr>
        <p:spPr>
          <a:xfrm>
            <a:off x="8636708" y="1349072"/>
            <a:ext cx="266257" cy="209204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50410E-85E0-4C1D-B7EC-06DB568F1297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>
            <a:off x="8384851" y="1449111"/>
            <a:ext cx="251857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17734D-DF89-4C2F-AFE5-19DB69C1481A}"/>
              </a:ext>
            </a:extLst>
          </p:cNvPr>
          <p:cNvSpPr txBox="1"/>
          <p:nvPr/>
        </p:nvSpPr>
        <p:spPr>
          <a:xfrm>
            <a:off x="6026245" y="24985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21D8AA-0EBD-4104-9A2B-D46D9B51450C}"/>
              </a:ext>
            </a:extLst>
          </p:cNvPr>
          <p:cNvSpPr/>
          <p:nvPr/>
        </p:nvSpPr>
        <p:spPr>
          <a:xfrm>
            <a:off x="5645409" y="1373262"/>
            <a:ext cx="219256" cy="204796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5593848" y="1164940"/>
            <a:ext cx="1201281" cy="651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7F1D01-1AF0-4491-9091-41A6D8979EA9}"/>
              </a:ext>
            </a:extLst>
          </p:cNvPr>
          <p:cNvCxnSpPr>
            <a:stCxn id="63" idx="6"/>
            <a:endCxn id="66" idx="5"/>
          </p:cNvCxnSpPr>
          <p:nvPr/>
        </p:nvCxnSpPr>
        <p:spPr>
          <a:xfrm flipV="1">
            <a:off x="1185795" y="3091127"/>
            <a:ext cx="2388236" cy="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6693F25-C8E2-406F-86B6-97C5796ED7A1}"/>
              </a:ext>
            </a:extLst>
          </p:cNvPr>
          <p:cNvSpPr/>
          <p:nvPr/>
        </p:nvSpPr>
        <p:spPr>
          <a:xfrm>
            <a:off x="362771" y="2794377"/>
            <a:ext cx="823024" cy="611589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PP quest</a:t>
            </a:r>
          </a:p>
        </p:txBody>
      </p:sp>
      <p:sp>
        <p:nvSpPr>
          <p:cNvPr id="65" name="Google Shape;337;p16">
            <a:extLst>
              <a:ext uri="{FF2B5EF4-FFF2-40B4-BE49-F238E27FC236}">
                <a16:creationId xmlns:a16="http://schemas.microsoft.com/office/drawing/2014/main" id="{D29E60CF-362F-48B7-B7E8-50EBC9ED3D25}"/>
              </a:ext>
            </a:extLst>
          </p:cNvPr>
          <p:cNvSpPr/>
          <p:nvPr/>
        </p:nvSpPr>
        <p:spPr>
          <a:xfrm>
            <a:off x="2155500" y="2874137"/>
            <a:ext cx="544796" cy="452070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24;p16">
            <a:extLst>
              <a:ext uri="{FF2B5EF4-FFF2-40B4-BE49-F238E27FC236}">
                <a16:creationId xmlns:a16="http://schemas.microsoft.com/office/drawing/2014/main" id="{B3DCD461-1589-4750-A9C5-6288E307D865}"/>
              </a:ext>
            </a:extLst>
          </p:cNvPr>
          <p:cNvSpPr/>
          <p:nvPr/>
        </p:nvSpPr>
        <p:spPr>
          <a:xfrm>
            <a:off x="3498944" y="2790779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1</a:t>
            </a:r>
            <a:endParaRPr sz="1200" dirty="0"/>
          </a:p>
        </p:txBody>
      </p:sp>
      <p:sp>
        <p:nvSpPr>
          <p:cNvPr id="70" name="Google Shape;324;p16">
            <a:extLst>
              <a:ext uri="{FF2B5EF4-FFF2-40B4-BE49-F238E27FC236}">
                <a16:creationId xmlns:a16="http://schemas.microsoft.com/office/drawing/2014/main" id="{3522F4B9-CFAF-4FFD-9006-3BB631D149E3}"/>
              </a:ext>
            </a:extLst>
          </p:cNvPr>
          <p:cNvSpPr/>
          <p:nvPr/>
        </p:nvSpPr>
        <p:spPr>
          <a:xfrm>
            <a:off x="6865681" y="2799823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checked</a:t>
            </a:r>
            <a:endParaRPr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E53D95-F41A-401D-8E8E-0ED90E627BA0}"/>
              </a:ext>
            </a:extLst>
          </p:cNvPr>
          <p:cNvCxnSpPr>
            <a:cxnSpLocks/>
            <a:stCxn id="66" idx="2"/>
            <a:endCxn id="70" idx="5"/>
          </p:cNvCxnSpPr>
          <p:nvPr/>
        </p:nvCxnSpPr>
        <p:spPr>
          <a:xfrm>
            <a:off x="4561968" y="3091127"/>
            <a:ext cx="2378800" cy="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C87235-83F2-4D33-B4A2-5373627064D2}"/>
              </a:ext>
            </a:extLst>
          </p:cNvPr>
          <p:cNvSpPr/>
          <p:nvPr/>
        </p:nvSpPr>
        <p:spPr>
          <a:xfrm>
            <a:off x="4886129" y="2553663"/>
            <a:ext cx="3354568" cy="105121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2F4B13-5A37-4D6B-98FA-A57EE75A75C1}"/>
              </a:ext>
            </a:extLst>
          </p:cNvPr>
          <p:cNvSpPr txBox="1"/>
          <p:nvPr/>
        </p:nvSpPr>
        <p:spPr>
          <a:xfrm>
            <a:off x="92765" y="3721682"/>
            <a:ext cx="446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Questionnaire and harvester are already available for testing (if no change since October 2019).</a:t>
            </a:r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E7FD325D-8CCC-40FF-959A-6522663B6A28}"/>
              </a:ext>
            </a:extLst>
          </p:cNvPr>
          <p:cNvSpPr/>
          <p:nvPr/>
        </p:nvSpPr>
        <p:spPr>
          <a:xfrm rot="16200000">
            <a:off x="2416701" y="1303515"/>
            <a:ext cx="160072" cy="45959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6E9D99-C795-4323-B274-D054ABBAA12A}"/>
              </a:ext>
            </a:extLst>
          </p:cNvPr>
          <p:cNvSpPr txBox="1"/>
          <p:nvPr/>
        </p:nvSpPr>
        <p:spPr>
          <a:xfrm>
            <a:off x="5409350" y="3705323"/>
            <a:ext cx="3528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processing, conversion, outlier and consistency check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Innovations?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Checks should be performed before imputation. Methods and/or implementation to be discussed.</a:t>
            </a: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DA92F9B6-6A99-4564-82EA-6711C1BEFC26}"/>
              </a:ext>
            </a:extLst>
          </p:cNvPr>
          <p:cNvSpPr/>
          <p:nvPr/>
        </p:nvSpPr>
        <p:spPr>
          <a:xfrm rot="16200000">
            <a:off x="7131884" y="1917914"/>
            <a:ext cx="172613" cy="3354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2;p16">
            <a:extLst>
              <a:ext uri="{FF2B5EF4-FFF2-40B4-BE49-F238E27FC236}">
                <a16:creationId xmlns:a16="http://schemas.microsoft.com/office/drawing/2014/main" id="{A385A1C4-5D51-4647-A865-775AB0F89B7D}"/>
              </a:ext>
            </a:extLst>
          </p:cNvPr>
          <p:cNvSpPr/>
          <p:nvPr/>
        </p:nvSpPr>
        <p:spPr>
          <a:xfrm rot="5400000">
            <a:off x="7975161" y="2132812"/>
            <a:ext cx="483546" cy="648142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(2/4)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78ACD-B3C0-4BFC-AEC8-C70039A398BD}"/>
              </a:ext>
            </a:extLst>
          </p:cNvPr>
          <p:cNvCxnSpPr>
            <a:cxnSpLocks/>
            <a:stCxn id="27" idx="0"/>
            <a:endCxn id="28" idx="5"/>
          </p:cNvCxnSpPr>
          <p:nvPr/>
        </p:nvCxnSpPr>
        <p:spPr>
          <a:xfrm flipV="1">
            <a:off x="7395291" y="1449111"/>
            <a:ext cx="687250" cy="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9CDA-14D3-4297-A7B6-14703556BE3F}"/>
              </a:ext>
            </a:extLst>
          </p:cNvPr>
          <p:cNvCxnSpPr>
            <a:cxnSpLocks/>
            <a:stCxn id="23" idx="2"/>
            <a:endCxn id="27" idx="3"/>
          </p:cNvCxnSpPr>
          <p:nvPr/>
        </p:nvCxnSpPr>
        <p:spPr>
          <a:xfrm>
            <a:off x="6718180" y="1452378"/>
            <a:ext cx="537228" cy="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8720B-3BD8-41D0-A936-0BC4AE385E36}"/>
              </a:ext>
            </a:extLst>
          </p:cNvPr>
          <p:cNvCxnSpPr>
            <a:cxnSpLocks/>
            <a:stCxn id="50" idx="6"/>
            <a:endCxn id="23" idx="5"/>
          </p:cNvCxnSpPr>
          <p:nvPr/>
        </p:nvCxnSpPr>
        <p:spPr>
          <a:xfrm flipV="1">
            <a:off x="5864665" y="1452378"/>
            <a:ext cx="551205" cy="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319;p16">
            <a:extLst>
              <a:ext uri="{FF2B5EF4-FFF2-40B4-BE49-F238E27FC236}">
                <a16:creationId xmlns:a16="http://schemas.microsoft.com/office/drawing/2014/main" id="{1F823271-DEBA-4F8F-A843-13C1E3A15635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1" name="Google Shape;322;p16">
            <a:extLst>
              <a:ext uri="{FF2B5EF4-FFF2-40B4-BE49-F238E27FC236}">
                <a16:creationId xmlns:a16="http://schemas.microsoft.com/office/drawing/2014/main" id="{25EEA09B-B373-4D9F-B86D-E241F8FC50FC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16">
            <a:extLst>
              <a:ext uri="{FF2B5EF4-FFF2-40B4-BE49-F238E27FC236}">
                <a16:creationId xmlns:a16="http://schemas.microsoft.com/office/drawing/2014/main" id="{721FB9E9-54EA-4559-A1BD-1F009CC8CAC8}"/>
              </a:ext>
            </a:extLst>
          </p:cNvPr>
          <p:cNvSpPr/>
          <p:nvPr/>
        </p:nvSpPr>
        <p:spPr>
          <a:xfrm>
            <a:off x="1605927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5;p16">
            <a:extLst>
              <a:ext uri="{FF2B5EF4-FFF2-40B4-BE49-F238E27FC236}">
                <a16:creationId xmlns:a16="http://schemas.microsoft.com/office/drawing/2014/main" id="{39DB93DD-B938-499E-AA0D-BF531B14324F}"/>
              </a:ext>
            </a:extLst>
          </p:cNvPr>
          <p:cNvSpPr txBox="1"/>
          <p:nvPr/>
        </p:nvSpPr>
        <p:spPr>
          <a:xfrm>
            <a:off x="2003659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4" name="Google Shape;326;p16">
            <a:extLst>
              <a:ext uri="{FF2B5EF4-FFF2-40B4-BE49-F238E27FC236}">
                <a16:creationId xmlns:a16="http://schemas.microsoft.com/office/drawing/2014/main" id="{B80C57CF-5911-4E39-9B5E-FE916012E104}"/>
              </a:ext>
            </a:extLst>
          </p:cNvPr>
          <p:cNvSpPr/>
          <p:nvPr/>
        </p:nvSpPr>
        <p:spPr>
          <a:xfrm>
            <a:off x="2908630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7;p16">
            <a:extLst>
              <a:ext uri="{FF2B5EF4-FFF2-40B4-BE49-F238E27FC236}">
                <a16:creationId xmlns:a16="http://schemas.microsoft.com/office/drawing/2014/main" id="{80AF5497-A426-45BD-8E20-2CAEE70AC16B}"/>
              </a:ext>
            </a:extLst>
          </p:cNvPr>
          <p:cNvSpPr txBox="1"/>
          <p:nvPr/>
        </p:nvSpPr>
        <p:spPr>
          <a:xfrm>
            <a:off x="3326284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6" name="Google Shape;328;p16">
            <a:extLst>
              <a:ext uri="{FF2B5EF4-FFF2-40B4-BE49-F238E27FC236}">
                <a16:creationId xmlns:a16="http://schemas.microsoft.com/office/drawing/2014/main" id="{5408538B-5CF0-4279-B64A-78894C93E945}"/>
              </a:ext>
            </a:extLst>
          </p:cNvPr>
          <p:cNvSpPr txBox="1"/>
          <p:nvPr/>
        </p:nvSpPr>
        <p:spPr>
          <a:xfrm>
            <a:off x="4794691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7" name="Google Shape;329;p16">
            <a:extLst>
              <a:ext uri="{FF2B5EF4-FFF2-40B4-BE49-F238E27FC236}">
                <a16:creationId xmlns:a16="http://schemas.microsoft.com/office/drawing/2014/main" id="{A4EA0A7D-5AFC-4865-B598-5F734058C556}"/>
              </a:ext>
            </a:extLst>
          </p:cNvPr>
          <p:cNvSpPr/>
          <p:nvPr/>
        </p:nvSpPr>
        <p:spPr>
          <a:xfrm>
            <a:off x="5808271" y="5793298"/>
            <a:ext cx="403789" cy="282316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6263805" y="5816702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19" name="Google Shape;337;p16">
            <a:extLst>
              <a:ext uri="{FF2B5EF4-FFF2-40B4-BE49-F238E27FC236}">
                <a16:creationId xmlns:a16="http://schemas.microsoft.com/office/drawing/2014/main" id="{EBD9988E-6585-447C-8A93-3C069837F802}"/>
              </a:ext>
            </a:extLst>
          </p:cNvPr>
          <p:cNvSpPr/>
          <p:nvPr/>
        </p:nvSpPr>
        <p:spPr>
          <a:xfrm>
            <a:off x="4382093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6DEDD-3989-4C7D-ACFD-60A9B6593F1E}"/>
              </a:ext>
            </a:extLst>
          </p:cNvPr>
          <p:cNvSpPr/>
          <p:nvPr/>
        </p:nvSpPr>
        <p:spPr>
          <a:xfrm>
            <a:off x="7283950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30;p16">
            <a:extLst>
              <a:ext uri="{FF2B5EF4-FFF2-40B4-BE49-F238E27FC236}">
                <a16:creationId xmlns:a16="http://schemas.microsoft.com/office/drawing/2014/main" id="{14CEEE0E-ABD2-4D45-9282-379B4739795B}"/>
              </a:ext>
            </a:extLst>
          </p:cNvPr>
          <p:cNvSpPr txBox="1"/>
          <p:nvPr/>
        </p:nvSpPr>
        <p:spPr>
          <a:xfrm>
            <a:off x="7671833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2" name="Google Shape;337;p16">
            <a:extLst>
              <a:ext uri="{FF2B5EF4-FFF2-40B4-BE49-F238E27FC236}">
                <a16:creationId xmlns:a16="http://schemas.microsoft.com/office/drawing/2014/main" id="{BCE62027-2AAE-44D0-A417-C3F0AF2F7537}"/>
              </a:ext>
            </a:extLst>
          </p:cNvPr>
          <p:cNvSpPr/>
          <p:nvPr/>
        </p:nvSpPr>
        <p:spPr>
          <a:xfrm>
            <a:off x="6015365" y="1389896"/>
            <a:ext cx="173075" cy="178371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4;p16">
            <a:extLst>
              <a:ext uri="{FF2B5EF4-FFF2-40B4-BE49-F238E27FC236}">
                <a16:creationId xmlns:a16="http://schemas.microsoft.com/office/drawing/2014/main" id="{9965A02D-09B1-45AE-BB76-475DC8BF2CEA}"/>
              </a:ext>
            </a:extLst>
          </p:cNvPr>
          <p:cNvSpPr/>
          <p:nvPr/>
        </p:nvSpPr>
        <p:spPr>
          <a:xfrm>
            <a:off x="6386243" y="1333871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" name="Google Shape;329;p16">
            <a:extLst>
              <a:ext uri="{FF2B5EF4-FFF2-40B4-BE49-F238E27FC236}">
                <a16:creationId xmlns:a16="http://schemas.microsoft.com/office/drawing/2014/main" id="{0A0F724F-EF5A-422A-A0EC-D26CEE132844}"/>
              </a:ext>
            </a:extLst>
          </p:cNvPr>
          <p:cNvSpPr/>
          <p:nvPr/>
        </p:nvSpPr>
        <p:spPr>
          <a:xfrm>
            <a:off x="7634374" y="943066"/>
            <a:ext cx="258489" cy="23533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6;p16">
            <a:extLst>
              <a:ext uri="{FF2B5EF4-FFF2-40B4-BE49-F238E27FC236}">
                <a16:creationId xmlns:a16="http://schemas.microsoft.com/office/drawing/2014/main" id="{488DA451-CCA0-49CA-BEF7-6D1368651A4D}"/>
              </a:ext>
            </a:extLst>
          </p:cNvPr>
          <p:cNvSpPr/>
          <p:nvPr/>
        </p:nvSpPr>
        <p:spPr>
          <a:xfrm>
            <a:off x="6872952" y="1367382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7" name="Google Shape;322;p16">
            <a:extLst>
              <a:ext uri="{FF2B5EF4-FFF2-40B4-BE49-F238E27FC236}">
                <a16:creationId xmlns:a16="http://schemas.microsoft.com/office/drawing/2014/main" id="{2DEC6C86-C8A5-4629-8674-461BEE0CCFD9}"/>
              </a:ext>
            </a:extLst>
          </p:cNvPr>
          <p:cNvSpPr/>
          <p:nvPr/>
        </p:nvSpPr>
        <p:spPr>
          <a:xfrm rot="5400000">
            <a:off x="7262965" y="1353649"/>
            <a:ext cx="190793" cy="205907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8611EF3E-96CB-42F9-907A-3B44D9ECE7AE}"/>
              </a:ext>
            </a:extLst>
          </p:cNvPr>
          <p:cNvSpPr/>
          <p:nvPr/>
        </p:nvSpPr>
        <p:spPr>
          <a:xfrm>
            <a:off x="8052914" y="1330604"/>
            <a:ext cx="361564" cy="23701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" name="Google Shape;326;p16">
            <a:extLst>
              <a:ext uri="{FF2B5EF4-FFF2-40B4-BE49-F238E27FC236}">
                <a16:creationId xmlns:a16="http://schemas.microsoft.com/office/drawing/2014/main" id="{6FD3D117-6A88-4971-8AC9-A012C16521D3}"/>
              </a:ext>
            </a:extLst>
          </p:cNvPr>
          <p:cNvSpPr/>
          <p:nvPr/>
        </p:nvSpPr>
        <p:spPr>
          <a:xfrm>
            <a:off x="7645620" y="1382176"/>
            <a:ext cx="172135" cy="159114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5EA02-15B2-4D63-9DFD-72B4C1F05DBE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 flipH="1">
            <a:off x="7711798" y="1169485"/>
            <a:ext cx="33846" cy="2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3BA8D8-3378-480D-9AC3-602E0E785881}"/>
              </a:ext>
            </a:extLst>
          </p:cNvPr>
          <p:cNvSpPr txBox="1"/>
          <p:nvPr/>
        </p:nvSpPr>
        <p:spPr>
          <a:xfrm>
            <a:off x="8636708" y="1349072"/>
            <a:ext cx="266257" cy="209204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50410E-85E0-4C1D-B7EC-06DB568F1297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>
            <a:off x="8384851" y="1449111"/>
            <a:ext cx="251857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17734D-DF89-4C2F-AFE5-19DB69C1481A}"/>
              </a:ext>
            </a:extLst>
          </p:cNvPr>
          <p:cNvSpPr txBox="1"/>
          <p:nvPr/>
        </p:nvSpPr>
        <p:spPr>
          <a:xfrm>
            <a:off x="6026245" y="23297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21D8AA-0EBD-4104-9A2B-D46D9B51450C}"/>
              </a:ext>
            </a:extLst>
          </p:cNvPr>
          <p:cNvSpPr/>
          <p:nvPr/>
        </p:nvSpPr>
        <p:spPr>
          <a:xfrm>
            <a:off x="5645409" y="1373262"/>
            <a:ext cx="219256" cy="204796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6321978" y="1126497"/>
            <a:ext cx="1201281" cy="651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748833-8B28-47E8-A175-C7A288217C74}"/>
              </a:ext>
            </a:extLst>
          </p:cNvPr>
          <p:cNvCxnSpPr>
            <a:cxnSpLocks/>
            <a:stCxn id="44" idx="2"/>
            <a:endCxn id="48" idx="1"/>
          </p:cNvCxnSpPr>
          <p:nvPr/>
        </p:nvCxnSpPr>
        <p:spPr>
          <a:xfrm flipV="1">
            <a:off x="1325227" y="2460365"/>
            <a:ext cx="6528152" cy="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324;p16">
            <a:extLst>
              <a:ext uri="{FF2B5EF4-FFF2-40B4-BE49-F238E27FC236}">
                <a16:creationId xmlns:a16="http://schemas.microsoft.com/office/drawing/2014/main" id="{8C2ED425-E123-4081-A206-2C7DE4B042A8}"/>
              </a:ext>
            </a:extLst>
          </p:cNvPr>
          <p:cNvSpPr/>
          <p:nvPr/>
        </p:nvSpPr>
        <p:spPr>
          <a:xfrm>
            <a:off x="262203" y="2167518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PP dataset 1</a:t>
            </a:r>
            <a:endParaRPr sz="1200" dirty="0"/>
          </a:p>
        </p:txBody>
      </p:sp>
      <p:sp>
        <p:nvSpPr>
          <p:cNvPr id="45" name="Google Shape;326;p16">
            <a:extLst>
              <a:ext uri="{FF2B5EF4-FFF2-40B4-BE49-F238E27FC236}">
                <a16:creationId xmlns:a16="http://schemas.microsoft.com/office/drawing/2014/main" id="{C727F3BE-DF87-4742-94BF-19336FA0FEAA}"/>
              </a:ext>
            </a:extLst>
          </p:cNvPr>
          <p:cNvSpPr/>
          <p:nvPr/>
        </p:nvSpPr>
        <p:spPr>
          <a:xfrm>
            <a:off x="4262292" y="2255252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Test</a:t>
            </a:r>
            <a:endParaRPr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95C0E-B996-4D3F-A075-F1455B14E35C}"/>
              </a:ext>
            </a:extLst>
          </p:cNvPr>
          <p:cNvSpPr txBox="1"/>
          <p:nvPr/>
        </p:nvSpPr>
        <p:spPr>
          <a:xfrm>
            <a:off x="107432" y="3363693"/>
            <a:ext cx="885755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This module is meant to run cointegration test and test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lead/lag relationship.</a:t>
            </a:r>
          </a:p>
          <a:p>
            <a:pPr algn="just"/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Cointegration test is only needed for series with more than 3 missing points. Lag test needed for all.</a:t>
            </a:r>
          </a:p>
          <a:p>
            <a:pPr algn="just"/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Steps can be performed through a plugin in SWS and results saved in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datatable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Despite the results are self-contained, do they need checks before imputation step?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E43686-50FB-49D0-87F3-F55F14A585C9}"/>
              </a:ext>
            </a:extLst>
          </p:cNvPr>
          <p:cNvSpPr txBox="1"/>
          <p:nvPr/>
        </p:nvSpPr>
        <p:spPr>
          <a:xfrm>
            <a:off x="7853379" y="2337254"/>
            <a:ext cx="67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EBCC9-5487-40D2-9DC8-A181949F8FD1}"/>
              </a:ext>
            </a:extLst>
          </p:cNvPr>
          <p:cNvSpPr/>
          <p:nvPr/>
        </p:nvSpPr>
        <p:spPr>
          <a:xfrm rot="16200000">
            <a:off x="4276529" y="2877270"/>
            <a:ext cx="426705" cy="34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937F1A95BB194E99F7F34BB7482714" ma:contentTypeVersion="9" ma:contentTypeDescription="Creare un nuovo documento." ma:contentTypeScope="" ma:versionID="757c84ad1ce9a8a719424178974d9a68">
  <xsd:schema xmlns:xsd="http://www.w3.org/2001/XMLSchema" xmlns:xs="http://www.w3.org/2001/XMLSchema" xmlns:p="http://schemas.microsoft.com/office/2006/metadata/properties" xmlns:ns3="f88daccd-efd0-4455-a537-fa5070a2b663" targetNamespace="http://schemas.microsoft.com/office/2006/metadata/properties" ma:root="true" ma:fieldsID="95aeaaad411b477aeedefc86a4b52894" ns3:_="">
    <xsd:import namespace="f88daccd-efd0-4455-a537-fa5070a2b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daccd-efd0-4455-a537-fa5070a2b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188C3B-C050-4AAA-A235-2CFAFC03C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F0FA05-96C8-40C1-8690-5302FC22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daccd-efd0-4455-a537-fa5070a2b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6DACB4-D627-4037-AE6F-9986C7121240}">
  <ds:schemaRefs>
    <ds:schemaRef ds:uri="http://schemas.openxmlformats.org/package/2006/metadata/core-properties"/>
    <ds:schemaRef ds:uri="http://purl.org/dc/dcmitype/"/>
    <ds:schemaRef ds:uri="f88daccd-efd0-4455-a537-fa5070a2b663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784</Words>
  <Application>Microsoft Office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 Sans</vt:lpstr>
      <vt:lpstr>Wingdings</vt:lpstr>
      <vt:lpstr>2_Tema di Office</vt:lpstr>
      <vt:lpstr>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Taglioni, Charlotte (ESS)</cp:lastModifiedBy>
  <cp:revision>30</cp:revision>
  <cp:lastPrinted>2019-06-21T15:27:20Z</cp:lastPrinted>
  <dcterms:created xsi:type="dcterms:W3CDTF">2019-06-21T14:41:34Z</dcterms:created>
  <dcterms:modified xsi:type="dcterms:W3CDTF">2020-07-24T09:24:55Z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0x01010005937F1A95BB194E99F7F34BB7482714</vt:lpwstr>
  </property>
</Properties>
</file>