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009f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c009f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c1f9f83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c1f9f83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c1f9f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c1f9f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c1f9f8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c1f9f8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c1f9f8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c1f9f8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1f9f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c1f9f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c1f9f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c1f9f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800" u="none" cap="none" strike="noStrike">
                <a:solidFill>
                  <a:schemeClr val="dk1"/>
                </a:solidFill>
              </a:rPr>
              <a:t>Team 3 : 100 % Certified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71850" y="1323175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</a:rPr>
              <a:t>AACS Remaining works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7600" y="921725"/>
            <a:ext cx="6412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video file / photo(jpg) file encryption / decryption is not complete.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Input validation (username, password, record filename)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Abnormal disconnect(timeout)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Exception handling : GStreamer camera open/close fail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Password change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2 Factor Authentication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revocation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update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ocsp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Intermediate CA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OTP authentication( for login or issue new key 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Captcha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Oauth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More strict file check for DB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change DB encrypt password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TLS renegotiation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Development Part</a:t>
            </a:r>
            <a:r>
              <a:rPr lang="ko" sz="1600"/>
              <a:t> </a:t>
            </a:r>
            <a:r>
              <a:rPr lang="ko" sz="1600">
                <a:solidFill>
                  <a:schemeClr val="dk1"/>
                </a:solidFill>
              </a:rPr>
              <a:t>(1/2)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67600" y="921725"/>
            <a:ext cx="641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18.    DTLS for video streaming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19.    Secure aes key expansion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20.    Hardware id or serial number check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21.    Key or Certificate generation with API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22.    Prevent keyboard hooking at PC application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23.    IP filtering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24.    Firewall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25.    Logging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Development Part </a:t>
            </a:r>
            <a:r>
              <a:rPr lang="ko" sz="1600">
                <a:solidFill>
                  <a:schemeClr val="dk1"/>
                </a:solidFill>
              </a:rPr>
              <a:t>(2/2)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67600" y="921725"/>
            <a:ext cx="641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User ID, Password input validation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Complex password check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System 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Captcha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2-FA Authentication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OAuth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Prevent Keyboard Hooking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Password change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Attendance Check System (PC Application)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67600" y="921725"/>
            <a:ext cx="641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V</a:t>
            </a:r>
            <a:r>
              <a:rPr lang="ko">
                <a:solidFill>
                  <a:schemeClr val="dk1"/>
                </a:solidFill>
              </a:rPr>
              <a:t>ideo file / photo(jpg) file encryption / decryption is not fully implemented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Abnormal disconnect(timeout)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Exception handling : GStreamer camera open/close fail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More strict file check for DB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change DB encrypt password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Multi user concurrent login support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Real secure storage for private key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Secure aes key expansion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Face Recognition System (Jetson nano part)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67600" y="921725"/>
            <a:ext cx="64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Real secure storage for private key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TLS renegotiation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DTLS for video streaming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Hardware id or serial number check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Common </a:t>
            </a:r>
            <a:r>
              <a:rPr lang="ko" sz="1600"/>
              <a:t>System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67600" y="921725"/>
            <a:ext cx="641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revocation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update by online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ocsp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Intermediate CA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OTP authentication for Private Key redistribution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Key or Certificate generation with API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Certificate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67600" y="921725"/>
            <a:ext cx="64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IP filtering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Firewall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Newer version of OpenSSL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Jetson Nano Ubuntu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