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EE5744-F368-4B32-B27F-540C0DF30A77}">
  <a:tblStyle styleId="{7EEE5744-F368-4B32-B27F-540C0DF30A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9e81434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e09e814346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09e81434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09e8143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09e814346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09e814346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09e814346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09e814346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09e814346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09e814346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09e814346_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09e814346_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de9ac60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de9ac60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09e8143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09e8143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09e8141e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09e8141e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09e8143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09e8143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09e8141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09e8141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09e8141e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09e8141e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09e81434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09e81434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09e814346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09e814346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SWSS2021Team3/LgFaceRecDemoTCP_Jetson_NanoV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WSS2021Team3/USB_Key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SWSS2021Team3/USB_Key" TargetMode="External"/><Relationship Id="rId4" Type="http://schemas.openxmlformats.org/officeDocument/2006/relationships/hyperlink" Target="https://github.com/SWSS2021Team3/USB_Ke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SWSS2021Team3/ProjectDocumen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WSS2021Team3/ControlAndDispla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lproweb.com/products/Win32OpenSSL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WSS2021Team3/USB_Key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6738" y="109124"/>
            <a:ext cx="517084" cy="51708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205136" y="3662445"/>
            <a:ext cx="2733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3 : 100 % Certified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06600" y="1303850"/>
            <a:ext cx="4987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AACS Setup Manual</a:t>
            </a:r>
            <a:endParaRPr sz="3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/>
        </p:nvSpPr>
        <p:spPr>
          <a:xfrm>
            <a:off x="131625" y="182250"/>
            <a:ext cx="8160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Server</a:t>
            </a:r>
            <a:r>
              <a:rPr b="1" lang="ko" sz="1600">
                <a:solidFill>
                  <a:schemeClr val="dk1"/>
                </a:solidFill>
              </a:rPr>
              <a:t>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Download Source Code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u="sng">
                <a:solidFill>
                  <a:schemeClr val="hlink"/>
                </a:solidFill>
                <a:hlinkClick r:id="rId3"/>
              </a:rPr>
              <a:t>https://github.com/SWSS2021Team3/LgFaceRecDemoTCP_Jetson_NanoV2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Project Build</a:t>
            </a:r>
            <a:endParaRPr/>
          </a:p>
        </p:txBody>
      </p:sp>
      <p:graphicFrame>
        <p:nvGraphicFramePr>
          <p:cNvPr id="108" name="Google Shape;108;p22"/>
          <p:cNvGraphicFramePr/>
          <p:nvPr/>
        </p:nvGraphicFramePr>
        <p:xfrm>
          <a:off x="274125" y="20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{7EEE5744-F368-4B32-B27F-540C0DF30A77}</a:tableStyleId>
              </a:tblPr>
              <a:tblGrid>
                <a:gridCol w="8464150"/>
              </a:tblGrid>
              <a:tr h="10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/LgFaceRecDemoTCP_Jetson_NanoV2$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mkdir build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/LgFaceRecDemoTCP_Jetson_NanoV2$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cd build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/LgFaceRecDemoTCP_Jetson_NanoV2/build$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cmake ..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/LgFaceRecDemoTCP_Jetson_NanoV2/build$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make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22"/>
          <p:cNvSpPr txBox="1"/>
          <p:nvPr/>
        </p:nvSpPr>
        <p:spPr>
          <a:xfrm>
            <a:off x="131625" y="3596850"/>
            <a:ext cx="816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Project Run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22"/>
          <p:cNvGraphicFramePr/>
          <p:nvPr/>
        </p:nvGraphicFramePr>
        <p:xfrm>
          <a:off x="274125" y="402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{7EEE5744-F368-4B32-B27F-540C0DF30A77}</a:tableStyleId>
              </a:tblPr>
              <a:tblGrid>
                <a:gridCol w="8160900"/>
              </a:tblGrid>
              <a:tr h="43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/LgFaceRecDemoTCP_Jetson_NanoV2/build$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./LgFaceRecDemoTCP_Jetson_NanoV2 [PORT]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131625" y="182250"/>
            <a:ext cx="816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Server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OpenSSL Library Setup</a:t>
            </a:r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131625" y="1310850"/>
            <a:ext cx="816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Library </a:t>
            </a:r>
            <a:r>
              <a:rPr lang="ko" sz="1600">
                <a:solidFill>
                  <a:schemeClr val="dk1"/>
                </a:solidFill>
              </a:rPr>
              <a:t>install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3"/>
          <p:cNvGraphicFramePr/>
          <p:nvPr/>
        </p:nvGraphicFramePr>
        <p:xfrm>
          <a:off x="274125" y="173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{7EEE5744-F368-4B32-B27F-540C0DF30A77}</a:tableStyleId>
              </a:tblPr>
              <a:tblGrid>
                <a:gridCol w="8160900"/>
              </a:tblGrid>
              <a:tr h="43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sudo apt-get install libssl-dev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/>
        </p:nvSpPr>
        <p:spPr>
          <a:xfrm>
            <a:off x="131625" y="182250"/>
            <a:ext cx="8160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Server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USB Key Setup </a:t>
            </a:r>
            <a:r>
              <a:rPr lang="ko" sz="1600">
                <a:solidFill>
                  <a:schemeClr val="dk1"/>
                </a:solidFill>
              </a:rPr>
              <a:t>(If you need USB Flash Drive, then ask to TEAM 3)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Mount to Jetson Nano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Download USB Key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https://github.com/SWSS2021Team3/USB_Key</a:t>
            </a:r>
            <a:r>
              <a:rPr lang="ko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Copy ServerKey\*.* to /mnt/usb/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rootca.crt file should be exist on “/mnt/usb/cert/rootca.crt”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274125" y="163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{7EEE5744-F368-4B32-B27F-540C0DF30A77}</a:tableStyleId>
              </a:tblPr>
              <a:tblGrid>
                <a:gridCol w="8464150"/>
              </a:tblGrid>
              <a:tr h="58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$ sudo mkdir /mnt/usb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$ sudo mount -t vfat /dev/sda1 /mnt/usb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4" name="Google Shape;1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2713" y="3710025"/>
            <a:ext cx="51720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131625" y="182250"/>
            <a:ext cx="816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Server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Change engine and model files. (If you need. All the engine files are check HASH.)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131625" y="1082250"/>
            <a:ext cx="816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Get hash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25"/>
          <p:cNvGraphicFramePr/>
          <p:nvPr/>
        </p:nvGraphicFramePr>
        <p:xfrm>
          <a:off x="274125" y="150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{7EEE5744-F368-4B32-B27F-540C0DF30A77}</a:tableStyleId>
              </a:tblPr>
              <a:tblGrid>
                <a:gridCol w="8160900"/>
              </a:tblGrid>
              <a:tr h="43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$ openssl sha256 facenetModels/*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SHA256(facenetModels/facenet.engine)= 71493446240e3f9286437c5a0baab41aae6a1e47ddbcb21a24079440ba0e5d86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SHA256(facenetModels/facenet.uff)= 7049d18ad472b535ccd022edf80707d6598ad81472028f1c0024274524ff6ce4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SHA256(facenetModels/README.md)= c7337e9a56c2228229728eb09b823f85025e21387e228e32d3fb8e0d8658d7af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$ openssl sha256 mtCNNModels/*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SHA256(mtCNNModels/det1_relu1.engine)= 3c26255262c050185c5fa45521a96fedda59f635457b5c8795268a749f7a4c70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SHA256(mtCNNModels/det1_relu2.engine)= 9aab5f7788dc385391324c1bf6e51e92c5a2fdbf2f337490bf6cbbb063032a00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SHA256(mtCNNModels/det1_relu3.engine)= 0c7a81f29c930acb1ce67ca64a107b74ff3917760a8e7bdcd45343d6db4f022c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SHA256(mtCNNModels/det1_relu4.engine)= 63866e8b088bd3e12fb4122dc569ee78e6b8c769dd529ffe62fb7f938d6659d5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SHA256(mtCNNModels/det1_relu5.engine)= 749a2f60a17677f3052cfca78fc6040d1b0a540766acfa70777203ed2f59f463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SHA256(mtCNNModels/det1_relu6.engine)= e4ac1e0b5ff0383fb3fd612826d0ac94fa67f094350c6439ab07b88d12fd6df9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SHA256(mtCNNModels/det1_relu7.engine)= fafbf0d0bd89ee02929940878b45edb80a0497bb99f881aab7b618a511434877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SHA256(mtCNNModels/det1_relu.caffemodel)= b46dbcf61b858c1ec67ffdf86b805a050e25b095b5f172b8bdedd48149f2dbbf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SHA256(mtCNNModels/det1_relu.prototxt)= 6e1bedd5b73017623249445b43a1ca07eeb68343ff310bce4348bda9e3a50567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SHA256(mtCNNModels/det2_relu.caffemodel)= 053a4445c392878649aeed457ea1f3f7f5a1e23bfe29cb038c451131ed96a469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SHA256(mtCNNModels/det2_relu.engine)= 2253f2a34e568d0a9c033ae5028e9339918fff4d4c2832bf351d28f06b5b3ac5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SHA256(mtCNNModels/det2_relu.prototxt)= 3d6986b38f98954f57be8108f1b09794e2890906f2006526172139c3b5a2bff6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SHA256(mtCNNModels/det3_relu.caffemodel)= f5bf43cd05feea8fb5f7250dcc610065308e66f44b1fb2cd956bfcd43ae58c79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SHA256(mtCNNModels/det3_relu.engine)= be3c6934f2c112f34f20a3a99f1ee8bb7d272894a2fa772c99fcacf1ae419507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SHA256(mtCNNModels/det3_relu.prototxt)= 59f75d1ca76a78333646ff7d6c92e5866f187831f3579345ab7b62406efccf7e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SHA256(mtCNNModels/README.md)= eee30b9ebf9c7946ec60811d7e969aa8cf09921aecd13a7b9a85043ce2988259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Appy hash value(right hand of ‘=’ ) to SecurityManager::readKey() at src/SecurityManger.cpp File.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131625" y="182250"/>
            <a:ext cx="816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Admin </a:t>
            </a:r>
            <a:r>
              <a:rPr b="1" lang="ko" sz="1600">
                <a:solidFill>
                  <a:schemeClr val="dk1"/>
                </a:solidFill>
              </a:rPr>
              <a:t>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Admin could make connection information(IP/Port/SecurePort)</a:t>
            </a:r>
            <a:endParaRPr/>
          </a:p>
        </p:txBody>
      </p:sp>
      <p:graphicFrame>
        <p:nvGraphicFramePr>
          <p:cNvPr id="137" name="Google Shape;137;p26"/>
          <p:cNvGraphicFramePr/>
          <p:nvPr/>
        </p:nvGraphicFramePr>
        <p:xfrm>
          <a:off x="274125" y="20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{7EEE5744-F368-4B32-B27F-540C0DF30A77}</a:tableStyleId>
              </a:tblPr>
              <a:tblGrid>
                <a:gridCol w="8464150"/>
              </a:tblGrid>
              <a:tr h="102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* prepare for sign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openssl.exe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clientconf.bin  (Ip, port, secure port are written each line.)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clientconf.crt  (</a:t>
                      </a:r>
                      <a:r>
                        <a:rPr lang="ko" sz="105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3"/>
                        </a:rPr>
                        <a:t>https://github.com/SWSS2021Team3/USB_Key</a:t>
                      </a: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clientconf.key </a:t>
                      </a: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ko" sz="1050" u="sng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https://github.com/SWSS2021Team3/USB_Key</a:t>
                      </a: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&gt; </a:t>
                      </a:r>
                      <a:r>
                        <a:rPr b="1"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type clientconf.bin</a:t>
                      </a:r>
                      <a:b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192.168.0.106</a:t>
                      </a:r>
                      <a:b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5000</a:t>
                      </a:r>
                      <a:b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5010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&gt; </a:t>
                      </a:r>
                      <a:r>
                        <a:rPr b="1"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openssl cms -sign -in clientconf.bin -signer clientconf.crt -inkey clientconf.key -outform DER -out clientconf.sign -binary</a:t>
                      </a:r>
                      <a:endParaRPr b="1"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&gt;</a:t>
                      </a:r>
                      <a:r>
                        <a:rPr b="1"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 copy </a:t>
                      </a:r>
                      <a:r>
                        <a:rPr b="1"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clientconf.bin clientconf.sign [client application directory]</a:t>
                      </a:r>
                      <a:endParaRPr b="1"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131625" y="182250"/>
            <a:ext cx="8160900" cy="4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Deployment </a:t>
            </a:r>
            <a:r>
              <a:rPr b="1" lang="ko" sz="1600">
                <a:solidFill>
                  <a:schemeClr val="dk1"/>
                </a:solidFill>
              </a:rPr>
              <a:t>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Download deployment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u="sng">
                <a:solidFill>
                  <a:schemeClr val="hlink"/>
                </a:solidFill>
                <a:hlinkClick r:id="rId3"/>
              </a:rPr>
              <a:t>https://github.com/SWSS2021Team3/ProjectDocuments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It exists in the deploy subdirectory of ProjectDocuments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/>
              <a:t>ACS : Attendance Check System (PC)</a:t>
            </a:r>
            <a:endParaRPr b="1"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unzip ACS.zip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run ACS.exe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/>
              <a:t>FRS : Face Recognition System (Jetson Nano)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Install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cat FRS.tar* | tar xvf -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unzip FRS.zip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cd deploy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Run Camera mode (has some problem with closing camera)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./run.sh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Run Play Record mode (can be switched to Camera mode)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./run-mov.sh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31625" y="182250"/>
            <a:ext cx="8727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PC Client Setup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Download Source Code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u="sng">
                <a:solidFill>
                  <a:schemeClr val="hlink"/>
                </a:solidFill>
                <a:hlinkClick r:id="rId3"/>
              </a:rPr>
              <a:t>https://github.com/SWSS2021Team3/ControlAndDisplay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- desktop_app01 : PC Client Source Code Directory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- gtest_sample01 &amp; simple-server : Source code directory for internal testing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31625" y="182250"/>
            <a:ext cx="8727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PC Client Setup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OpenCV Setup for MS Visual Studio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Add the installed opencv\build\include path to the project's property page -&gt; C/C++ -&gt; additional include directories</a:t>
            </a:r>
            <a:endParaRPr sz="16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50" y="1536750"/>
            <a:ext cx="4813321" cy="33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31625" y="182250"/>
            <a:ext cx="8727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PC Client Setup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OpenCV Setup for MS Visual Studio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Add the installed opencv\build\x64\vc15\lib path to your project's property page -&gt; Linker -&gt; Additional include directories</a:t>
            </a:r>
            <a:endParaRPr sz="16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00" y="1536750"/>
            <a:ext cx="5082054" cy="35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31625" y="182250"/>
            <a:ext cx="5832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PC Client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OpenSSL Download / Install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https://slproweb.com/products/Win32OpenSSL.html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Download and install Win64 OpenSSL v1.1.1k (63MB Installer)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Default installation path: C:\Program Files\OpenSSL-Win64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131625" y="182250"/>
            <a:ext cx="8667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PC Client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OpenSSL Setup for MS Visual Studio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 the installed OpenSSL-Win64\include path to your project's property page -&gt; C/C++ -&gt; Additional Include Directories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25" y="1536750"/>
            <a:ext cx="5082054" cy="35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00" y="1536750"/>
            <a:ext cx="4991100" cy="34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131625" y="182250"/>
            <a:ext cx="8160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PC Client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OpenSSL Setup for MS </a:t>
            </a:r>
            <a:r>
              <a:rPr lang="ko" sz="1600"/>
              <a:t>Visual Studio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 the installed OpenSSL-Win64\lib path to your project's property page -&gt; Linker -&gt; Additional Include Directories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131625" y="182250"/>
            <a:ext cx="8160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PC Client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USB Key Setup(If you need USB Drive, then ask to TEAM 3)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Download USB Key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 u="sng">
                <a:solidFill>
                  <a:schemeClr val="hlink"/>
                </a:solidFill>
                <a:hlinkClick r:id="rId3"/>
              </a:rPr>
              <a:t>https://github.com/SWSS2021Team3/USB_Key</a:t>
            </a:r>
            <a:r>
              <a:rPr lang="ko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Copy ClientKey\*.* to USB Flash Drive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rootca.crt file should be exist on “USB_FLASH_DRIVE:\cert\rootca.crt”</a:t>
            </a:r>
            <a:endParaRPr sz="1600"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563" y="2673613"/>
            <a:ext cx="41052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131625" y="182250"/>
            <a:ext cx="816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PC Client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Account Information to log in</a:t>
            </a:r>
            <a:endParaRPr sz="1600"/>
          </a:p>
        </p:txBody>
      </p:sp>
      <p:graphicFrame>
        <p:nvGraphicFramePr>
          <p:cNvPr id="102" name="Google Shape;102;p21"/>
          <p:cNvGraphicFramePr/>
          <p:nvPr/>
        </p:nvGraphicFramePr>
        <p:xfrm>
          <a:off x="405750" y="110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{7EEE5744-F368-4B32-B27F-540C0DF30A77}</a:tableStyleId>
              </a:tblPr>
              <a:tblGrid>
                <a:gridCol w="2413000"/>
                <a:gridCol w="2413000"/>
                <a:gridCol w="2413000"/>
              </a:tblGrid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ID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Password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Authorization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admin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qorvjdlswmd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Admin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kyuwoon.kim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rlarbdns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gyeonghun.ro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shrudgns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wonyoung.chang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wkddnjsdud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soohyun.yi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dltngus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hyejin.oh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dhgPwls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hyungjin.choi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chlgudwls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vibhanshu.dhote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qlqmgkstb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cliff.huff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zmfflvm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