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097496-5494-439B-BA3A-AA4A5C39111F}">
  <a:tblStyle styleId="{43097496-5494-439B-BA3A-AA4A5C39111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34207" y="2239348"/>
            <a:ext cx="75462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192700" y="2862950"/>
            <a:ext cx="715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Enjoy a cup of coffee during the attendance check time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00" y="304207"/>
            <a:ext cx="689445" cy="6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851" y="3216202"/>
            <a:ext cx="1846979" cy="196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{43097496-5494-439B-BA3A-AA4A5C39111F}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 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AACS-UX-01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Initial Page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93" name="Google Shape;93;p14"/>
          <p:cNvSpPr/>
          <p:nvPr/>
        </p:nvSpPr>
        <p:spPr>
          <a:xfrm>
            <a:off x="291544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158043" y="887909"/>
            <a:ext cx="48712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to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38909" y="2805946"/>
            <a:ext cx="5774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466074" y="3140830"/>
            <a:ext cx="1459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925641" y="2805946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924624" y="322308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586893" y="1901863"/>
            <a:ext cx="60275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automatically checks attendance in the classroom.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register your face?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924624" y="3652158"/>
            <a:ext cx="4342912" cy="419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15802" y="3704207"/>
            <a:ext cx="1568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Secure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338461" y="3704207"/>
            <a:ext cx="1801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ⓞ Real-time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437374" y="3688818"/>
            <a:ext cx="2392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39768" y="428335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198946" y="1755835"/>
            <a:ext cx="285956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Secure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embedded board of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and the PC should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provide a mode that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supports the encryption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 for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 Real-time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the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 board of this system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the PC should provide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mode of data transfer fast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without delay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4"/>
          <p:cNvCxnSpPr>
            <a:stCxn id="106" idx="1"/>
            <a:endCxn id="101" idx="3"/>
          </p:cNvCxnSpPr>
          <p:nvPr/>
        </p:nvCxnSpPr>
        <p:spPr>
          <a:xfrm flipH="1">
            <a:off x="8267446" y="3648661"/>
            <a:ext cx="931500" cy="21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4"/>
          <p:cNvCxnSpPr>
            <a:endCxn id="105" idx="2"/>
          </p:cNvCxnSpPr>
          <p:nvPr/>
        </p:nvCxnSpPr>
        <p:spPr>
          <a:xfrm flipH="1" rot="10800000">
            <a:off x="1158076" y="4618238"/>
            <a:ext cx="3538500" cy="92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84237" y="5326744"/>
            <a:ext cx="7167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function connects to the camera system through IP : 192.168.0.106 /  port : xxxx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ID/PW information with communication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5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{43097496-5494-439B-BA3A-AA4A5C39111F}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Student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5" name="Google Shape;115;p15"/>
          <p:cNvSpPr/>
          <p:nvPr/>
        </p:nvSpPr>
        <p:spPr>
          <a:xfrm>
            <a:off x="306058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95914" y="1454267"/>
            <a:ext cx="5601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take a picture of your smiling face?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9241790" y="160137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om Cruise | Disney Wiki | Fandom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6" y="2315977"/>
            <a:ext cx="766675" cy="95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Emoji with Eyes Opened | Emoji, Excited face emoji, Eyes emoji"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7785" y="1417345"/>
            <a:ext cx="481928" cy="4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5648052" y="2192335"/>
            <a:ext cx="1707000" cy="38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5648051" y="2781936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724251" y="4181547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5"/>
          <p:cNvCxnSpPr>
            <a:stCxn id="118" idx="1"/>
            <a:endCxn id="121" idx="3"/>
          </p:cNvCxnSpPr>
          <p:nvPr/>
        </p:nvCxnSpPr>
        <p:spPr>
          <a:xfrm flipH="1">
            <a:off x="7355090" y="1786025"/>
            <a:ext cx="1886700" cy="597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674994" y="847908"/>
            <a:ext cx="7392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must register their faces in the attendance system.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262200" y="1970675"/>
            <a:ext cx="27168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is designed to register the face of a registered student. Students can register up to 5 photos.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50775" y="3026375"/>
            <a:ext cx="5097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241790" y="31390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15"/>
          <p:cNvCxnSpPr>
            <a:stCxn id="128" idx="1"/>
            <a:endCxn id="122" idx="3"/>
          </p:cNvCxnSpPr>
          <p:nvPr/>
        </p:nvCxnSpPr>
        <p:spPr>
          <a:xfrm rot="10800000">
            <a:off x="7355090" y="2998175"/>
            <a:ext cx="1886700" cy="325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9326850" y="35083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function to delete a registered student's face photo.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85315" y="54084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022775" y="57777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closes the menu for students.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15"/>
          <p:cNvCxnSpPr>
            <a:stCxn id="131" idx="1"/>
            <a:endCxn id="123" idx="2"/>
          </p:cNvCxnSpPr>
          <p:nvPr/>
        </p:nvCxnSpPr>
        <p:spPr>
          <a:xfrm flipH="1" rot="10800000">
            <a:off x="4785315" y="4613875"/>
            <a:ext cx="1792500" cy="979200"/>
          </a:xfrm>
          <a:prstGeom prst="bentConnector4">
            <a:avLst>
              <a:gd fmla="val -13285" name="adj1"/>
              <a:gd fmla="val 59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575" y="2330775"/>
            <a:ext cx="689450" cy="92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5750" y="2267923"/>
            <a:ext cx="766675" cy="97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0050" y="2243662"/>
            <a:ext cx="766675" cy="10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1850" y="2269326"/>
            <a:ext cx="766675" cy="959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6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{43097496-5494-439B-BA3A-AA4A5C39111F}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Admin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43" name="Google Shape;143;p16"/>
          <p:cNvSpPr/>
          <p:nvPr/>
        </p:nvSpPr>
        <p:spPr>
          <a:xfrm>
            <a:off x="306058" y="789710"/>
            <a:ext cx="8591100" cy="401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213432" y="1555502"/>
            <a:ext cx="800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58732" y="2610523"/>
            <a:ext cx="1399840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710313" y="1304240"/>
            <a:ext cx="1167973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10313" y="1935969"/>
            <a:ext cx="3838601" cy="25627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878273" y="1304725"/>
            <a:ext cx="1375500" cy="33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88" y="2127953"/>
            <a:ext cx="3738362" cy="211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80574" y="2235625"/>
            <a:ext cx="15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Student’s List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418444" y="2610523"/>
            <a:ext cx="1528218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306026" y="2235625"/>
            <a:ext cx="19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84752" y="2628792"/>
            <a:ext cx="1217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509864" y="2628792"/>
            <a:ext cx="137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99029" y="774601"/>
            <a:ext cx="48712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6"/>
          <p:cNvCxnSpPr>
            <a:stCxn id="145" idx="1"/>
            <a:endCxn id="147" idx="2"/>
          </p:cNvCxnSpPr>
          <p:nvPr/>
        </p:nvCxnSpPr>
        <p:spPr>
          <a:xfrm rot="10800000">
            <a:off x="5294232" y="1639068"/>
            <a:ext cx="3919200" cy="1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958731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685404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406877" y="4369822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262200" y="1894475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live.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6854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871488" y="5407900"/>
            <a:ext cx="2716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start attendance mode on Live. When you start attendance mode, it is automatically saved as a video. Later, the administrator can check attendance through this video.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16"/>
          <p:cNvCxnSpPr>
            <a:stCxn id="162" idx="1"/>
            <a:endCxn id="158" idx="2"/>
          </p:cNvCxnSpPr>
          <p:nvPr/>
        </p:nvCxnSpPr>
        <p:spPr>
          <a:xfrm rot="10800000">
            <a:off x="1233007" y="4667327"/>
            <a:ext cx="452400" cy="61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 txBox="1"/>
          <p:nvPr/>
        </p:nvSpPr>
        <p:spPr>
          <a:xfrm>
            <a:off x="9213417" y="3003300"/>
            <a:ext cx="17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Recorded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262200" y="3342275"/>
            <a:ext cx="2716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through videos saved in the past.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5048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690888" y="5407900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end attendance mode on Live. After exiting the attendance mode, the video recording is automatically stopped.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73242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7510301" y="5407900"/>
            <a:ext cx="3020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If you select this menu, the displayed student attendance time is cleared.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