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c009f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e0c009f7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38" y="109124"/>
            <a:ext cx="517084" cy="5170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05136" y="3662445"/>
            <a:ext cx="273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3 : 100 % Certified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06600" y="1303850"/>
            <a:ext cx="498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AACS Remaining work</a:t>
            </a:r>
            <a:endParaRPr sz="3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67600" y="921725"/>
            <a:ext cx="641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video file / photo(jpg) file encryption / decryption is not complete.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Input validation (username, password, record filename)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Abnormal disconnect(timeout)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4. Exception handling : GStreamer camera open/close fail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Password change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6. 2 Factor Authentication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Development Part</a:t>
            </a:r>
            <a:r>
              <a:rPr lang="ko" sz="1600"/>
              <a:t> (It could be a vulnerability)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