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EAB1C9-F10B-4B7C-886D-17FA1C0DB575}">
  <a:tblStyle styleId="{B3EAB1C9-F10B-4B7C-886D-17FA1C0DB5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9e81434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e09e814346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09e8143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09e8143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09e814346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09e814346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09e814346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09e814346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9e814346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09e814346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09e8143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09e8143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9e8141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9e8141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9e8143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9e8143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09e8141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09e8141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09e8141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09e8141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09e81434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09e81434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9e81434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09e81434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WSS2021Team3/LgFaceRecDemoTCP_Jetson_NanoV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WSS2021Team3/USB_Key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WSS2021Team3/USB_Key" TargetMode="External"/><Relationship Id="rId4" Type="http://schemas.openxmlformats.org/officeDocument/2006/relationships/hyperlink" Target="https://github.com/SWSS2021Team3/USB_Ke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WSS2021Team3/ControlAndDispla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lproweb.com/products/Win32OpenSSL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WSS2021Team3/USB_Key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38" y="109124"/>
            <a:ext cx="517084" cy="51708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05136" y="3662445"/>
            <a:ext cx="273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3 : 100 % Certified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06600" y="1303850"/>
            <a:ext cx="4987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AACS Setup Manual</a:t>
            </a:r>
            <a:endParaRPr sz="3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131625" y="182250"/>
            <a:ext cx="8160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</a:t>
            </a:r>
            <a:r>
              <a:rPr b="1" lang="ko" sz="1600">
                <a:solidFill>
                  <a:schemeClr val="dk1"/>
                </a:solidFill>
              </a:rPr>
              <a:t>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Download Source Code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https://github.com/SWSS2021Team3/LgFaceRecDemoTCP_Jetson_NanoV2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Project Build</a:t>
            </a:r>
            <a:endParaRPr/>
          </a:p>
        </p:txBody>
      </p:sp>
      <p:graphicFrame>
        <p:nvGraphicFramePr>
          <p:cNvPr id="108" name="Google Shape;108;p22"/>
          <p:cNvGraphicFramePr/>
          <p:nvPr/>
        </p:nvGraphicFramePr>
        <p:xfrm>
          <a:off x="274125" y="20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{B3EAB1C9-F10B-4B7C-886D-17FA1C0DB575}</a:tableStyleId>
              </a:tblPr>
              <a:tblGrid>
                <a:gridCol w="8464150"/>
              </a:tblGrid>
              <a:tr h="10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mkdir build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cd build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/LgFaceRecDemoTCP_Jetson_NanoV2/build$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cmake ..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/LgFaceRecDemoTCP_Jetson_NanoV2/build$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make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2"/>
          <p:cNvSpPr txBox="1"/>
          <p:nvPr/>
        </p:nvSpPr>
        <p:spPr>
          <a:xfrm>
            <a:off x="131625" y="3596850"/>
            <a:ext cx="816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Project Run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274125" y="402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{B3EAB1C9-F10B-4B7C-886D-17FA1C0DB575}</a:tableStyleId>
              </a:tblPr>
              <a:tblGrid>
                <a:gridCol w="8160900"/>
              </a:tblGrid>
              <a:tr h="43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/LgFaceRecDemoTCP_Jetson_NanoV2/build$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./LgFaceRecDemoTCP_Jetson_NanoV2 [PORT]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OpenSSL Library Setup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131625" y="1310850"/>
            <a:ext cx="816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Library </a:t>
            </a:r>
            <a:r>
              <a:rPr lang="ko" sz="1600">
                <a:solidFill>
                  <a:schemeClr val="dk1"/>
                </a:solidFill>
              </a:rPr>
              <a:t>install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274125" y="173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{B3EAB1C9-F10B-4B7C-886D-17FA1C0DB575}</a:tableStyleId>
              </a:tblPr>
              <a:tblGrid>
                <a:gridCol w="8160900"/>
              </a:tblGrid>
              <a:tr h="43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sudo apt-get install libssl-dev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131625" y="182250"/>
            <a:ext cx="8160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USB Key Setup (need USB Flash drive)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Mount to Jetson Nano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Download USB Key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https://github.com/SWSS2021Team3/USB_Key</a:t>
            </a:r>
            <a:r>
              <a:rPr lang="ko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Copy ServerKey\*.* to /mnt/usb/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rootca.crt file should be exist on “/mnt/usb/cert/rootca.crt”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274125" y="16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{B3EAB1C9-F10B-4B7C-886D-17FA1C0DB575}</a:tableStyleId>
              </a:tblPr>
              <a:tblGrid>
                <a:gridCol w="8464150"/>
              </a:tblGrid>
              <a:tr h="58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$ sudo mkdir /mnt/usb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$ sudo mount -t vfat /dev/sda1 /mnt/usb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713" y="3710025"/>
            <a:ext cx="51720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Admin </a:t>
            </a:r>
            <a:r>
              <a:rPr b="1" lang="ko" sz="1600">
                <a:solidFill>
                  <a:schemeClr val="dk1"/>
                </a:solidFill>
              </a:rPr>
              <a:t>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Admin could make connection information(IP/Port/SecurePort)</a:t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274125" y="20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{B3EAB1C9-F10B-4B7C-886D-17FA1C0DB575}</a:tableStyleId>
              </a:tblPr>
              <a:tblGrid>
                <a:gridCol w="8464150"/>
              </a:tblGrid>
              <a:tr h="102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* prepare for sign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openssl.exe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clientconf.bin  (Ip, port, secure port are written each line.)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clientconf.crt  (</a:t>
                      </a:r>
                      <a:r>
                        <a:rPr lang="ko" sz="10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3"/>
                        </a:rPr>
                        <a:t>https://github.com/SWSS2021Team3/USB_Key</a:t>
                      </a: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clientconf.key </a:t>
                      </a: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ko" sz="1050" u="sng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https://github.com/SWSS2021Team3/USB_Key</a:t>
                      </a: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&gt; </a:t>
                      </a:r>
                      <a:r>
                        <a:rPr b="1"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type clientconf.bin</a:t>
                      </a:r>
                      <a:b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192.168.0.106</a:t>
                      </a:r>
                      <a:b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5000</a:t>
                      </a:r>
                      <a:b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5010</a:t>
                      </a:r>
                      <a:endParaRPr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&gt; </a:t>
                      </a:r>
                      <a:r>
                        <a:rPr b="1"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openssl cms -sign -in clientconf.bin -signer clientconf.crt -inkey clientconf.key -outform DER -out clientconf.sign -binary</a:t>
                      </a:r>
                      <a:endParaRPr b="1"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b="1"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 copy </a:t>
                      </a:r>
                      <a:r>
                        <a:rPr b="1" lang="ko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clientconf.bin clientconf.sign [client application directory]</a:t>
                      </a:r>
                      <a:endParaRPr b="1"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1625" y="182250"/>
            <a:ext cx="8727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PC Client Setup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Download Source Code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https://github.com/SWSS2021Team3/ControlAndDisplay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- desktop_app01 : PC Client Source Code Directory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- gtest_sample01 &amp; simple-server : Source code directory for internal testing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31625" y="182250"/>
            <a:ext cx="8727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PC Client Setup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OpenCV Setup for MS 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Add the installed opencv\build\include path to the project's property page -&gt; C/C++ -&gt; additional include directories</a:t>
            </a:r>
            <a:endParaRPr sz="1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50" y="1536750"/>
            <a:ext cx="4813321" cy="33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31625" y="182250"/>
            <a:ext cx="8727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PC Client Setup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OpenCV Setup for MS 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Add the installed opencv\build\x64\vc15\lib path to your project's property page -&gt; Linker -&gt; Additional include directories</a:t>
            </a:r>
            <a:endParaRPr sz="16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00" y="1536750"/>
            <a:ext cx="5082054" cy="35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31625" y="182250"/>
            <a:ext cx="5832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OpenSSL Download / Install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https://slproweb.com/products/Win32OpenSSL.html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Download and install Win64 OpenSSL v1.1.1k (63MB Installer)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Default installation path: C:\Program Files\OpenSSL-Win64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31625" y="182250"/>
            <a:ext cx="8667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OpenSSL Setup for MS 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the installed OpenSSL-Win64\include path to your project's property page -&gt; C/C++ -&gt; Additional Include Directories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25" y="1536750"/>
            <a:ext cx="5082054" cy="35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00" y="1536750"/>
            <a:ext cx="4991100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131625" y="182250"/>
            <a:ext cx="8160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OpenSSL Setup for MS </a:t>
            </a:r>
            <a:r>
              <a:rPr lang="ko" sz="1600"/>
              <a:t>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the installed OpenSSL-Win64\lib path to your project's property page -&gt; Linker -&gt; Additional Include Directories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131625" y="182250"/>
            <a:ext cx="8160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USB Key Setup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Download USB Key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https://github.com/SWSS2021Team3/USB_Key</a:t>
            </a:r>
            <a:r>
              <a:rPr lang="ko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Copy ClientKey\*.* to USB Flash Drive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rootca.crt file should be exist on “USB_FLASH_DRIVE:\cert\rootca.crt”</a:t>
            </a:r>
            <a:endParaRPr sz="160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563" y="2673613"/>
            <a:ext cx="41052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Account Information to log in</a:t>
            </a:r>
            <a:endParaRPr sz="1600"/>
          </a:p>
        </p:txBody>
      </p:sp>
      <p:graphicFrame>
        <p:nvGraphicFramePr>
          <p:cNvPr id="102" name="Google Shape;102;p21"/>
          <p:cNvGraphicFramePr/>
          <p:nvPr/>
        </p:nvGraphicFramePr>
        <p:xfrm>
          <a:off x="405750" y="110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{B3EAB1C9-F10B-4B7C-886D-17FA1C0DB575}</a:tableStyleId>
              </a:tblPr>
              <a:tblGrid>
                <a:gridCol w="2413000"/>
                <a:gridCol w="2413000"/>
                <a:gridCol w="2413000"/>
              </a:tblGrid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ID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Password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Authorization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admin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qorvjdlswmd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Admin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kyuwoon.kim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rlarbdns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gyeonghun.ro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shrudgns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wonyoung.chang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wkddnjsdud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soohyun.yi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dltngus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hyejin.oh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dhgPwls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hyungjin.choi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chlgudwls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vibhanshu.dhote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qlqmgkstb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cliff.huff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zmfflvm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