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D32BB3-A23C-4673-9EEC-366E711A7185}">
  <a:tblStyle styleId="{ACD32BB3-A23C-4673-9EEC-366E711A7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9e81434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e09e814346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9e814346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9e814346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9e814346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09e814346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09e8143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09e8143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9e8141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9e8141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9e8143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9e8143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9e8141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09e8141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09e8141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09e8141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09e81434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09e81434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09e8143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09e8143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WSS2021Team3/ControlAndDispl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lproweb.com/products/Win32OpenSSL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WSS2021Team3/LgFaceRecDemoTCP_Jetson_Nano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38" y="109124"/>
            <a:ext cx="517084" cy="5170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05136" y="3662445"/>
            <a:ext cx="273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3 : 100 % Certified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06600" y="1303850"/>
            <a:ext cx="498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AACS Setup Manual</a:t>
            </a:r>
            <a:endParaRPr sz="3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OpenSSL Setup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USB Key Setup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1625" y="182250"/>
            <a:ext cx="872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Download Source Code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https://github.com/SWSS2021Team3/ControlAndDisplay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- desktop_app01 : PC Client Source Code Directory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- gtest_sample01 &amp; simple-server : Source code directory for internal testing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31625" y="182250"/>
            <a:ext cx="8727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OpenCV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Add the installed opencv\build\include path to the project's property page -&gt; C/C++ -&gt; additional include directories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0" y="1536750"/>
            <a:ext cx="4813321" cy="33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1625" y="182250"/>
            <a:ext cx="8727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PC Client Setup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OpenCV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Add the installed opencv\build\x64\vc15\lib path to your project's property page -&gt; Linker -&gt; Additional include directories</a:t>
            </a:r>
            <a:endParaRPr sz="1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00" y="1536750"/>
            <a:ext cx="5082054" cy="3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31625" y="182250"/>
            <a:ext cx="5832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OpenSSL Download / Install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https://slproweb.com/products/Win32OpenSSL.html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Download and install Win64 OpenSSL v1.1.1k (63MB Installer)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Default installation path: C:\Program Files\OpenSSL-Win64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31625" y="182250"/>
            <a:ext cx="8667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OpenSSL Setup for MS 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the installed OpenSSL-Win64\include path to your project's property page -&gt; C/C++ -&gt; Additional Include Directories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25" y="1536750"/>
            <a:ext cx="5082054" cy="3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0" y="1536750"/>
            <a:ext cx="49911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31625" y="182250"/>
            <a:ext cx="8160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OpenSSL Setup for MS </a:t>
            </a:r>
            <a:r>
              <a:rPr lang="ko" sz="1600"/>
              <a:t>Visual Studio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the installed OpenSSL-Win64\lib path to your project's property page -&gt; Linker -&gt; Additional Include Directories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131625" y="182250"/>
            <a:ext cx="81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PC Client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USB Key Setup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131625" y="182250"/>
            <a:ext cx="8160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Server</a:t>
            </a:r>
            <a:r>
              <a:rPr b="1" lang="ko" sz="1600">
                <a:solidFill>
                  <a:schemeClr val="dk1"/>
                </a:solidFill>
              </a:rPr>
              <a:t> Setup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Download Source 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https://github.com/SWSS2021Team3/LgFaceRecDemoTCP_Jetson_NanoV2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Project Build</a:t>
            </a:r>
            <a:endParaRPr/>
          </a:p>
        </p:txBody>
      </p:sp>
      <p:graphicFrame>
        <p:nvGraphicFramePr>
          <p:cNvPr id="101" name="Google Shape;101;p21"/>
          <p:cNvGraphicFramePr/>
          <p:nvPr/>
        </p:nvGraphicFramePr>
        <p:xfrm>
          <a:off x="274125" y="20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{ACD32BB3-A23C-4673-9EEC-366E711A7185}</a:tableStyleId>
              </a:tblPr>
              <a:tblGrid>
                <a:gridCol w="8464150"/>
              </a:tblGrid>
              <a:tr h="10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mkdir build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cd build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cmake ..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make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21"/>
          <p:cNvSpPr txBox="1"/>
          <p:nvPr/>
        </p:nvSpPr>
        <p:spPr>
          <a:xfrm>
            <a:off x="131625" y="3596850"/>
            <a:ext cx="816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Project Run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274125" y="402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{ACD32BB3-A23C-4673-9EEC-366E711A7185}</a:tableStyleId>
              </a:tblPr>
              <a:tblGrid>
                <a:gridCol w="8160900"/>
              </a:tblGrid>
              <a:tr h="4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/LgFaceRecDemoTCP_Jetson_NanoV2/build$ 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./LgFaceRecDemoTCP_Jetson_NanoV2 [PORT]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