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7e5bfd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27e5bfd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12e6c0b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12e6c0b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338a103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338a103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12e6c0b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12e6c0b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31500"/>
            <a:ext cx="85206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Team4 Fuzzing Results 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06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Team 3 : 100% Certified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493" y="219899"/>
            <a:ext cx="689445" cy="68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Tool: ZZUF</a:t>
            </a:r>
            <a:endParaRPr sz="2020"/>
          </a:p>
        </p:txBody>
      </p:sp>
      <p:sp>
        <p:nvSpPr>
          <p:cNvPr id="62" name="Google Shape;62;p14"/>
          <p:cNvSpPr txBox="1"/>
          <p:nvPr/>
        </p:nvSpPr>
        <p:spPr>
          <a:xfrm>
            <a:off x="457550" y="1095925"/>
            <a:ext cx="85698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</a:t>
            </a:r>
            <a:r>
              <a:rPr b="1" lang="en-GB">
                <a:solidFill>
                  <a:schemeClr val="dk1"/>
                </a:solidFill>
              </a:rPr>
              <a:t>Execution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$ zzuf -s 0:100 -q -C 0 </a:t>
            </a:r>
            <a:r>
              <a:rPr lang="en-GB">
                <a:solidFill>
                  <a:schemeClr val="dk1"/>
                </a:solidFill>
              </a:rPr>
              <a:t>.</a:t>
            </a:r>
            <a:r>
              <a:rPr lang="en-GB">
                <a:solidFill>
                  <a:schemeClr val="dk1"/>
                </a:solidFill>
              </a:rPr>
              <a:t>/LgFaceRecDemoTCP_Jetson_NanoV2</a:t>
            </a:r>
            <a:r>
              <a:rPr lang="en-GB">
                <a:solidFill>
                  <a:schemeClr val="dk1"/>
                </a:solidFill>
              </a:rPr>
              <a:t> ./friends640x480.mp4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</a:t>
            </a:r>
            <a:r>
              <a:rPr b="1" lang="en-GB">
                <a:solidFill>
                  <a:schemeClr val="dk1"/>
                </a:solidFill>
              </a:rPr>
              <a:t>Result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– Observed these issues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$ zzuf[s=17,r=0.004]: signal 11 (SIGSEGV)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$ zzuf[s=56,r=0.004]: signal 11 (SIGSEGV)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$ zzuf[s=75,r=0.004]: signal 11 (SIGSEGV)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$ zzuf[s=77,r=0.004]: signal 11 (SIGSEGV)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$ zzuf[s=91,r=0.004]: signal 11 (SIGSEGV)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000"/>
              <a:t>Tool: AFL</a:t>
            </a:r>
            <a:endParaRPr sz="2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C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hosen based on higher code coverage, widely used and freely available.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Tried in both </a:t>
            </a:r>
            <a:r>
              <a:rPr lang="en-GB" sz="1200"/>
              <a:t>instrumented mode and non-instrumented mode.</a:t>
            </a:r>
            <a:endParaRPr sz="1200"/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Environment setup </a:t>
            </a:r>
            <a:r>
              <a:rPr lang="en-GB" sz="1200"/>
              <a:t>took around 1 day time with the Jetson nano.</a:t>
            </a:r>
            <a:endParaRPr sz="1200"/>
          </a:p>
          <a:p>
            <a:pPr indent="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b="1" lang="en-GB" sz="1200"/>
              <a:t>I</a:t>
            </a:r>
            <a:r>
              <a:rPr b="1" lang="en-GB" sz="1200"/>
              <a:t>nstrumented mode</a:t>
            </a:r>
            <a:endParaRPr b="1" sz="1200"/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Recompiled the source code with AFL generated CC and CXX compilers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afl-clang-fast and afl-clang-fast++, respectively.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Char char="●"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Solved compile time errors and set the environment variables to start the execution.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Char char="●"/>
            </a:pPr>
            <a:r>
              <a:rPr lang="en-GB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faced OOM fault errors, tried passing maximum available memory but not able to proceed, and error continues.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000"/>
              <a:t>Tool: AFL</a:t>
            </a:r>
            <a:endParaRPr sz="20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Non-instrumented mode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Used existing binaries no need to recompile, change the command line </a:t>
            </a:r>
            <a:r>
              <a:rPr lang="en-GB" sz="1200"/>
              <a:t>option for afl-fuzz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Able to execute and does not faced OOM issue.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We kept it running for 5-6 hours does, but c</a:t>
            </a:r>
            <a:r>
              <a:rPr lang="en-GB" sz="1200"/>
              <a:t>omplete execution needs too much time.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Faced difficult to keep it running for a long time on Jetson nano device.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150" y="2460500"/>
            <a:ext cx="3957600" cy="2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