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79791c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279791c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21748df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21748d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1748df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21748df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1748df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1748df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1748df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1748df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vd.nist.gov/vuln/detail/CVE-2017-8779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31500"/>
            <a:ext cx="85206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Team4 Port Scan Report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06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Team 3 : 100% Certified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493" y="219899"/>
            <a:ext cx="689445" cy="68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Port scan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ko" sz="2050">
                <a:latin typeface="Consolas"/>
                <a:ea typeface="Consolas"/>
                <a:cs typeface="Consolas"/>
                <a:sym typeface="Consolas"/>
              </a:rPr>
              <a:t>nmap -sV</a:t>
            </a:r>
            <a:endParaRPr b="1" sz="2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950">
                <a:latin typeface="Consolas"/>
                <a:ea typeface="Consolas"/>
                <a:cs typeface="Consolas"/>
                <a:sym typeface="Consolas"/>
              </a:rPr>
              <a:t>┌──(kali㉿kali)-[~]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950">
                <a:latin typeface="Consolas"/>
                <a:ea typeface="Consolas"/>
                <a:cs typeface="Consolas"/>
                <a:sym typeface="Consolas"/>
              </a:rPr>
              <a:t>└─$ nmap -sV 192.168.0.106          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950">
                <a:latin typeface="Consolas"/>
                <a:ea typeface="Consolas"/>
                <a:cs typeface="Consolas"/>
                <a:sym typeface="Consolas"/>
              </a:rPr>
              <a:t>Starting Nmap 7.91 ( https://nmap.org ) at 2021-06-24 23:06 EDT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950">
                <a:latin typeface="Consolas"/>
                <a:ea typeface="Consolas"/>
                <a:cs typeface="Consolas"/>
                <a:sym typeface="Consolas"/>
              </a:rPr>
              <a:t>Nmap scan report for 192.168.0.106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950">
                <a:latin typeface="Consolas"/>
                <a:ea typeface="Consolas"/>
                <a:cs typeface="Consolas"/>
                <a:sym typeface="Consolas"/>
              </a:rPr>
              <a:t>Host is up (0.0084s latency).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950">
                <a:latin typeface="Consolas"/>
                <a:ea typeface="Consolas"/>
                <a:cs typeface="Consolas"/>
                <a:sym typeface="Consolas"/>
              </a:rPr>
              <a:t>Not shown: 997 cl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950">
                <a:latin typeface="Consolas"/>
                <a:ea typeface="Consolas"/>
                <a:cs typeface="Consolas"/>
                <a:sym typeface="Consolas"/>
              </a:rPr>
              <a:t>osed ports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250">
                <a:latin typeface="Consolas"/>
                <a:ea typeface="Consolas"/>
                <a:cs typeface="Consolas"/>
                <a:sym typeface="Consolas"/>
              </a:rPr>
              <a:t>PORT     STATE SERVICE       VERSION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250"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ko" sz="1250">
                <a:latin typeface="Consolas"/>
                <a:ea typeface="Consolas"/>
                <a:cs typeface="Consolas"/>
                <a:sym typeface="Consolas"/>
              </a:rPr>
              <a:t>/tcp   open  ssh           OpenSSH 7.6p1 Ubuntu 4ubuntu0.3 (Ubuntu Linux; protocol 2.0)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250">
                <a:latin typeface="Consolas"/>
                <a:ea typeface="Consolas"/>
                <a:cs typeface="Consolas"/>
                <a:sym typeface="Consolas"/>
              </a:rPr>
              <a:t>111</a:t>
            </a:r>
            <a:r>
              <a:rPr lang="ko" sz="1250">
                <a:latin typeface="Consolas"/>
                <a:ea typeface="Consolas"/>
                <a:cs typeface="Consolas"/>
                <a:sym typeface="Consolas"/>
              </a:rPr>
              <a:t>/tcp  open  rpcbind       2-4 (RPC #100000)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250">
                <a:latin typeface="Consolas"/>
                <a:ea typeface="Consolas"/>
                <a:cs typeface="Consolas"/>
                <a:sym typeface="Consolas"/>
              </a:rPr>
              <a:t>3389</a:t>
            </a:r>
            <a:r>
              <a:rPr lang="ko" sz="1250">
                <a:latin typeface="Consolas"/>
                <a:ea typeface="Consolas"/>
                <a:cs typeface="Consolas"/>
                <a:sym typeface="Consolas"/>
              </a:rPr>
              <a:t>/tcp open  ms-wbt-server xrdp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950">
                <a:latin typeface="Consolas"/>
                <a:ea typeface="Consolas"/>
                <a:cs typeface="Consolas"/>
                <a:sym typeface="Consolas"/>
              </a:rPr>
              <a:t>Service Info: OS: Linux; CPE: cpe:/o:linux:linux_kernel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950">
                <a:latin typeface="Consolas"/>
                <a:ea typeface="Consolas"/>
                <a:cs typeface="Consolas"/>
                <a:sym typeface="Consolas"/>
              </a:rPr>
              <a:t>Service detection performed. Please report any incorrect results at https://nmap.org/submit/ .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950">
                <a:latin typeface="Consolas"/>
                <a:ea typeface="Consolas"/>
                <a:cs typeface="Consolas"/>
                <a:sym typeface="Consolas"/>
              </a:rPr>
              <a:t>Nmap done: 1 IP address (1 host up) scanned in 17.24 seconds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95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Port 22/tcp	ssh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Brute-force SSH login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precondition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knows username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short password length </a:t>
            </a:r>
            <a:br>
              <a:rPr lang="ko"/>
            </a:br>
            <a:r>
              <a:rPr lang="ko"/>
              <a:t>(or default password)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try with username lg </a:t>
            </a:r>
            <a:br>
              <a:rPr lang="ko"/>
            </a:br>
            <a:r>
              <a:rPr lang="ko"/>
              <a:t>(if did not change password - lg)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Got the password in 1053 attempts.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try with username cctv </a:t>
            </a:r>
            <a:br>
              <a:rPr lang="ko"/>
            </a:br>
            <a:r>
              <a:rPr lang="ko"/>
              <a:t>(password is cctv, </a:t>
            </a:r>
            <a:br>
              <a:rPr lang="ko"/>
            </a:br>
            <a:r>
              <a:rPr lang="ko"/>
              <a:t>  tried only a lowercase letter)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Got the password in 32920 attempts.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8181" l="0" r="0" t="0"/>
          <a:stretch/>
        </p:blipFill>
        <p:spPr>
          <a:xfrm>
            <a:off x="4924675" y="1152475"/>
            <a:ext cx="3907625" cy="106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5249" t="32890"/>
          <a:stretch/>
        </p:blipFill>
        <p:spPr>
          <a:xfrm>
            <a:off x="4924675" y="2276950"/>
            <a:ext cx="3907624" cy="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675" y="2892350"/>
            <a:ext cx="3907625" cy="102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6">
            <a:alphaModFix/>
          </a:blip>
          <a:srcRect b="0" l="0" r="6191" t="14581"/>
          <a:stretch/>
        </p:blipFill>
        <p:spPr>
          <a:xfrm>
            <a:off x="4924675" y="3975175"/>
            <a:ext cx="3907625" cy="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Port 111/tcp   rpcbind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libtirpc 1.0.1, 1.0.2-rc and 1.0.2-rc3 has vulnerability ( </a:t>
            </a:r>
            <a:r>
              <a:rPr lang="ko" u="sng">
                <a:solidFill>
                  <a:schemeClr val="hlink"/>
                </a:solidFill>
                <a:hlinkClick r:id="rId3"/>
              </a:rPr>
              <a:t>CVE-2017-8779</a:t>
            </a:r>
            <a:r>
              <a:rPr lang="ko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cause a Denial Of Service</a:t>
            </a:r>
            <a:endParaRPr sz="1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try with mfsconsole / rpcbomb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Failed to make </a:t>
            </a:r>
            <a:r>
              <a:rPr b="1" lang="ko" sz="1250">
                <a:solidFill>
                  <a:srgbClr val="333333"/>
                </a:solidFill>
                <a:highlight>
                  <a:srgbClr val="FFFFFF"/>
                </a:highlight>
              </a:rPr>
              <a:t>memory consumption with no subsequent free</a:t>
            </a:r>
            <a:endParaRPr b="1" sz="1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Char char="-"/>
            </a:pPr>
            <a:r>
              <a:rPr lang="ko" sz="1250">
                <a:solidFill>
                  <a:srgbClr val="333333"/>
                </a:solidFill>
                <a:highlight>
                  <a:srgbClr val="FFFFFF"/>
                </a:highlight>
              </a:rPr>
              <a:t>But while rpcbombing, MonitoringSystem </a:t>
            </a:r>
            <a:r>
              <a:rPr b="1" lang="ko" sz="1250">
                <a:solidFill>
                  <a:srgbClr val="333333"/>
                </a:solidFill>
                <a:highlight>
                  <a:srgbClr val="FFFFFF"/>
                </a:highlight>
              </a:rPr>
              <a:t>picture displays stopped image</a:t>
            </a:r>
            <a:r>
              <a:rPr lang="ko" sz="125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</a:rPr>
              <a:t>Version of libtirpc installed is 1.0.10 (PATCHED!)</a:t>
            </a:r>
            <a:endParaRPr sz="12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34421" t="83356"/>
          <a:stretch/>
        </p:blipFill>
        <p:spPr>
          <a:xfrm>
            <a:off x="5099875" y="3314625"/>
            <a:ext cx="3213225" cy="8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Port 3389/tcp   ms-wbt-server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 nmap script checked but no issues.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48" y="1655798"/>
            <a:ext cx="3931950" cy="25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