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17bb7a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17bb7a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1c67cd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1c67cd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1c67cd11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1c67cd11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1c67cd11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1c67cd11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1c67cd11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1c67cd11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1c67cd11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1c67cd11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31500"/>
            <a:ext cx="85206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Team4 Nessus Network Scan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06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Team 3 : 100% Certified</a:t>
            </a:r>
            <a:endParaRPr sz="22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5493" y="219899"/>
            <a:ext cx="689445" cy="68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3600"/>
            <a:ext cx="8839201" cy="3945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738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8683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848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012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