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4" r:id="rId2"/>
    <p:sldId id="34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1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324" y="318"/>
      </p:cViewPr>
      <p:guideLst>
        <p:guide orient="horz" pos="2387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3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A5D1-6FB6-49D6-BF5A-C9E2836E84B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B2CE-94E3-4EBD-BAB0-46056B8C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9AA17-494B-452A-8290-DC93D9ED233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F4EB-F1A9-44EA-AED6-DAAC96A4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한라대학교 모바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362" y="100414"/>
            <a:ext cx="773009" cy="66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7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4" descr="한라대학교 모바일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362" y="100414"/>
            <a:ext cx="773009" cy="66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0C8C72-84AB-435C-A2D8-D098CF6815A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874445" y="64670"/>
            <a:ext cx="2038663" cy="6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2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07EB5C-4C98-11BE-C59D-061964FEA065}"/>
              </a:ext>
            </a:extLst>
          </p:cNvPr>
          <p:cNvSpPr txBox="1"/>
          <p:nvPr/>
        </p:nvSpPr>
        <p:spPr>
          <a:xfrm>
            <a:off x="5105400" y="5624299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4 Byte  READ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94FBCD-EB6D-5C87-8D5E-6C8DA9A08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95"/>
          <a:stretch/>
        </p:blipFill>
        <p:spPr>
          <a:xfrm>
            <a:off x="127000" y="985143"/>
            <a:ext cx="11925300" cy="39043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8B93D9-83EE-50C7-5C93-966BD54B61C7}"/>
              </a:ext>
            </a:extLst>
          </p:cNvPr>
          <p:cNvSpPr/>
          <p:nvPr/>
        </p:nvSpPr>
        <p:spPr>
          <a:xfrm>
            <a:off x="443158" y="1797050"/>
            <a:ext cx="388692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DC353-F9DA-6886-C34D-94AF3A5CFD9E}"/>
              </a:ext>
            </a:extLst>
          </p:cNvPr>
          <p:cNvSpPr txBox="1"/>
          <p:nvPr/>
        </p:nvSpPr>
        <p:spPr>
          <a:xfrm>
            <a:off x="292100" y="4962071"/>
            <a:ext cx="59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START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1A2F28-9B67-4D16-AB5C-6BF245D5DB98}"/>
              </a:ext>
            </a:extLst>
          </p:cNvPr>
          <p:cNvSpPr/>
          <p:nvPr/>
        </p:nvSpPr>
        <p:spPr>
          <a:xfrm>
            <a:off x="831850" y="1797050"/>
            <a:ext cx="151130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3A666-E33E-EA1F-5A54-D522C82884E1}"/>
              </a:ext>
            </a:extLst>
          </p:cNvPr>
          <p:cNvSpPr txBox="1"/>
          <p:nvPr/>
        </p:nvSpPr>
        <p:spPr>
          <a:xfrm>
            <a:off x="762000" y="4962071"/>
            <a:ext cx="1638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Address : 0000100 = 4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8037A7-3A79-6F3D-E6A7-1FAF114720BD}"/>
              </a:ext>
            </a:extLst>
          </p:cNvPr>
          <p:cNvSpPr/>
          <p:nvPr/>
        </p:nvSpPr>
        <p:spPr>
          <a:xfrm>
            <a:off x="2343150" y="1797050"/>
            <a:ext cx="22225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4EB0E-2825-A9AA-AF5C-0E67BDABB66B}"/>
              </a:ext>
            </a:extLst>
          </p:cNvPr>
          <p:cNvSpPr txBox="1"/>
          <p:nvPr/>
        </p:nvSpPr>
        <p:spPr>
          <a:xfrm>
            <a:off x="2327275" y="4962071"/>
            <a:ext cx="25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R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AC1A42-F33E-9129-5372-51109568B330}"/>
              </a:ext>
            </a:extLst>
          </p:cNvPr>
          <p:cNvSpPr/>
          <p:nvPr/>
        </p:nvSpPr>
        <p:spPr>
          <a:xfrm>
            <a:off x="2565400" y="1797050"/>
            <a:ext cx="22225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0C5E60-7759-58AB-94A9-8D686AB6E8DB}"/>
              </a:ext>
            </a:extLst>
          </p:cNvPr>
          <p:cNvSpPr txBox="1"/>
          <p:nvPr/>
        </p:nvSpPr>
        <p:spPr>
          <a:xfrm>
            <a:off x="2549524" y="4962071"/>
            <a:ext cx="504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ACK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2E60EB-401E-7884-B7BB-CAE0662C43A4}"/>
              </a:ext>
            </a:extLst>
          </p:cNvPr>
          <p:cNvSpPr/>
          <p:nvPr/>
        </p:nvSpPr>
        <p:spPr>
          <a:xfrm>
            <a:off x="3343275" y="1797050"/>
            <a:ext cx="1660526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67C57E-CAC9-159B-DE77-21609E721DA0}"/>
              </a:ext>
            </a:extLst>
          </p:cNvPr>
          <p:cNvSpPr txBox="1"/>
          <p:nvPr/>
        </p:nvSpPr>
        <p:spPr>
          <a:xfrm>
            <a:off x="3368674" y="4962071"/>
            <a:ext cx="1597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Data : 00000101 = 5 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6F55B3-4489-3CA9-A297-DF05E1AA8761}"/>
              </a:ext>
            </a:extLst>
          </p:cNvPr>
          <p:cNvSpPr/>
          <p:nvPr/>
        </p:nvSpPr>
        <p:spPr>
          <a:xfrm>
            <a:off x="5003801" y="1797050"/>
            <a:ext cx="209549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99FD2F-8CB1-8854-7B36-220492FF5318}"/>
              </a:ext>
            </a:extLst>
          </p:cNvPr>
          <p:cNvSpPr txBox="1"/>
          <p:nvPr/>
        </p:nvSpPr>
        <p:spPr>
          <a:xfrm>
            <a:off x="4905374" y="4962071"/>
            <a:ext cx="504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ACK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705FF6-9750-1213-88A0-2228F1F1E0D7}"/>
              </a:ext>
            </a:extLst>
          </p:cNvPr>
          <p:cNvSpPr/>
          <p:nvPr/>
        </p:nvSpPr>
        <p:spPr>
          <a:xfrm>
            <a:off x="5308600" y="1797050"/>
            <a:ext cx="173990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F52A51-D313-44BB-2601-0A09F9B0C8A2}"/>
              </a:ext>
            </a:extLst>
          </p:cNvPr>
          <p:cNvSpPr txBox="1"/>
          <p:nvPr/>
        </p:nvSpPr>
        <p:spPr>
          <a:xfrm>
            <a:off x="5391150" y="4962071"/>
            <a:ext cx="1597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Data : 00001010 = 10 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BE85D1-77D5-BFCA-BBD3-CE6CC0CC8B10}"/>
              </a:ext>
            </a:extLst>
          </p:cNvPr>
          <p:cNvSpPr/>
          <p:nvPr/>
        </p:nvSpPr>
        <p:spPr>
          <a:xfrm>
            <a:off x="7061200" y="1797050"/>
            <a:ext cx="20955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F1367-5D30-CDB8-C2C2-7E5D57F8BDF4}"/>
              </a:ext>
            </a:extLst>
          </p:cNvPr>
          <p:cNvSpPr txBox="1"/>
          <p:nvPr/>
        </p:nvSpPr>
        <p:spPr>
          <a:xfrm>
            <a:off x="6988177" y="4962071"/>
            <a:ext cx="504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ACK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45A7E6F-1668-4689-9EC3-FA264250ED0D}"/>
              </a:ext>
            </a:extLst>
          </p:cNvPr>
          <p:cNvSpPr/>
          <p:nvPr/>
        </p:nvSpPr>
        <p:spPr>
          <a:xfrm>
            <a:off x="7391400" y="1797050"/>
            <a:ext cx="168910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35AF2A-4C1D-83DC-2581-2CEDFE123188}"/>
              </a:ext>
            </a:extLst>
          </p:cNvPr>
          <p:cNvSpPr txBox="1"/>
          <p:nvPr/>
        </p:nvSpPr>
        <p:spPr>
          <a:xfrm>
            <a:off x="7413629" y="4966052"/>
            <a:ext cx="1597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Data : 00001111 = 15 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F72726-992E-90D1-83D8-E46CB2F989BB}"/>
              </a:ext>
            </a:extLst>
          </p:cNvPr>
          <p:cNvSpPr/>
          <p:nvPr/>
        </p:nvSpPr>
        <p:spPr>
          <a:xfrm>
            <a:off x="9080500" y="1797050"/>
            <a:ext cx="20955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412BD1-FF66-C3B5-309E-A5C8F3266B49}"/>
              </a:ext>
            </a:extLst>
          </p:cNvPr>
          <p:cNvSpPr txBox="1"/>
          <p:nvPr/>
        </p:nvSpPr>
        <p:spPr>
          <a:xfrm>
            <a:off x="8972558" y="4962071"/>
            <a:ext cx="504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ACK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F24BA7-E422-B449-B848-F7009B70D6D5}"/>
              </a:ext>
            </a:extLst>
          </p:cNvPr>
          <p:cNvSpPr/>
          <p:nvPr/>
        </p:nvSpPr>
        <p:spPr>
          <a:xfrm>
            <a:off x="9477383" y="1812471"/>
            <a:ext cx="168910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082A6E-47EB-DA73-586D-6B6A8BBF81F2}"/>
              </a:ext>
            </a:extLst>
          </p:cNvPr>
          <p:cNvSpPr txBox="1"/>
          <p:nvPr/>
        </p:nvSpPr>
        <p:spPr>
          <a:xfrm>
            <a:off x="9569456" y="4962071"/>
            <a:ext cx="1597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Data : 00010100 = 20 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F97840-178E-D56D-4F7D-7987B6C46DB6}"/>
              </a:ext>
            </a:extLst>
          </p:cNvPr>
          <p:cNvSpPr/>
          <p:nvPr/>
        </p:nvSpPr>
        <p:spPr>
          <a:xfrm>
            <a:off x="11179183" y="1812471"/>
            <a:ext cx="33020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1697CE-0962-949E-E2E4-7737ACD048A6}"/>
              </a:ext>
            </a:extLst>
          </p:cNvPr>
          <p:cNvSpPr txBox="1"/>
          <p:nvPr/>
        </p:nvSpPr>
        <p:spPr>
          <a:xfrm>
            <a:off x="11049008" y="4962071"/>
            <a:ext cx="59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NACK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AA4F96-AD78-C88C-638A-C4030D00FD68}"/>
              </a:ext>
            </a:extLst>
          </p:cNvPr>
          <p:cNvSpPr/>
          <p:nvPr/>
        </p:nvSpPr>
        <p:spPr>
          <a:xfrm>
            <a:off x="11509398" y="1812471"/>
            <a:ext cx="542902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B1B28B-A1C7-9E0C-AF97-D57720172495}"/>
              </a:ext>
            </a:extLst>
          </p:cNvPr>
          <p:cNvSpPr txBox="1"/>
          <p:nvPr/>
        </p:nvSpPr>
        <p:spPr>
          <a:xfrm>
            <a:off x="11509383" y="4962071"/>
            <a:ext cx="59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STOP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7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94FBCD-EB6D-5C87-8D5E-6C8DA9A08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6" r="44635"/>
          <a:stretch/>
        </p:blipFill>
        <p:spPr>
          <a:xfrm>
            <a:off x="146050" y="978793"/>
            <a:ext cx="11893550" cy="390435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B8B93D9-83EE-50C7-5C93-966BD54B61C7}"/>
              </a:ext>
            </a:extLst>
          </p:cNvPr>
          <p:cNvSpPr/>
          <p:nvPr/>
        </p:nvSpPr>
        <p:spPr>
          <a:xfrm>
            <a:off x="503476" y="1777194"/>
            <a:ext cx="374408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0E1DC353-F9DA-6886-C34D-94AF3A5CFD9E}"/>
              </a:ext>
            </a:extLst>
          </p:cNvPr>
          <p:cNvSpPr txBox="1"/>
          <p:nvPr/>
        </p:nvSpPr>
        <p:spPr>
          <a:xfrm>
            <a:off x="274755" y="4885127"/>
            <a:ext cx="59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FF"/>
                </a:solidFill>
              </a:rPr>
              <a:t>START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1A2F28-9B67-4D16-AB5C-6BF245D5DB98}"/>
              </a:ext>
            </a:extLst>
          </p:cNvPr>
          <p:cNvSpPr/>
          <p:nvPr/>
        </p:nvSpPr>
        <p:spPr>
          <a:xfrm>
            <a:off x="865180" y="1777194"/>
            <a:ext cx="1473204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5E43A666-E33E-EA1F-5A54-D522C82884E1}"/>
              </a:ext>
            </a:extLst>
          </p:cNvPr>
          <p:cNvSpPr txBox="1"/>
          <p:nvPr/>
        </p:nvSpPr>
        <p:spPr>
          <a:xfrm>
            <a:off x="777384" y="4885127"/>
            <a:ext cx="1638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FF"/>
                </a:solidFill>
              </a:rPr>
              <a:t>Address : 0000100 = 4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8037A7-3A79-6F3D-E6A7-1FAF114720BD}"/>
              </a:ext>
            </a:extLst>
          </p:cNvPr>
          <p:cNvSpPr/>
          <p:nvPr/>
        </p:nvSpPr>
        <p:spPr>
          <a:xfrm>
            <a:off x="2338384" y="1776388"/>
            <a:ext cx="22225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0FF4EB0E-2825-A9AA-AF5C-0E67BDABB66B}"/>
              </a:ext>
            </a:extLst>
          </p:cNvPr>
          <p:cNvSpPr txBox="1"/>
          <p:nvPr/>
        </p:nvSpPr>
        <p:spPr>
          <a:xfrm>
            <a:off x="2274884" y="4885065"/>
            <a:ext cx="25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FF"/>
                </a:solidFill>
              </a:rPr>
              <a:t>W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AC1A42-F33E-9129-5372-51109568B330}"/>
              </a:ext>
            </a:extLst>
          </p:cNvPr>
          <p:cNvSpPr/>
          <p:nvPr/>
        </p:nvSpPr>
        <p:spPr>
          <a:xfrm>
            <a:off x="2560634" y="1776388"/>
            <a:ext cx="22225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260C5E60-7759-58AB-94A9-8D686AB6E8DB}"/>
              </a:ext>
            </a:extLst>
          </p:cNvPr>
          <p:cNvSpPr txBox="1"/>
          <p:nvPr/>
        </p:nvSpPr>
        <p:spPr>
          <a:xfrm>
            <a:off x="2454271" y="4885065"/>
            <a:ext cx="504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FF"/>
                </a:solidFill>
              </a:rPr>
              <a:t>ACK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2E60EB-401E-7884-B7BB-CAE0662C43A4}"/>
              </a:ext>
            </a:extLst>
          </p:cNvPr>
          <p:cNvSpPr/>
          <p:nvPr/>
        </p:nvSpPr>
        <p:spPr>
          <a:xfrm>
            <a:off x="2870192" y="1776388"/>
            <a:ext cx="1708158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2267C57E-CAC9-159B-DE77-21609E721DA0}"/>
              </a:ext>
            </a:extLst>
          </p:cNvPr>
          <p:cNvSpPr txBox="1"/>
          <p:nvPr/>
        </p:nvSpPr>
        <p:spPr>
          <a:xfrm>
            <a:off x="2941623" y="4886980"/>
            <a:ext cx="1597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FF"/>
                </a:solidFill>
              </a:rPr>
              <a:t>Data : 00000101 = 5 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6F55B3-4489-3CA9-A297-DF05E1AA8761}"/>
              </a:ext>
            </a:extLst>
          </p:cNvPr>
          <p:cNvSpPr/>
          <p:nvPr/>
        </p:nvSpPr>
        <p:spPr>
          <a:xfrm>
            <a:off x="4552950" y="1776388"/>
            <a:ext cx="22225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E099FD2F-8CB1-8854-7B36-220492FF5318}"/>
              </a:ext>
            </a:extLst>
          </p:cNvPr>
          <p:cNvSpPr txBox="1"/>
          <p:nvPr/>
        </p:nvSpPr>
        <p:spPr>
          <a:xfrm>
            <a:off x="4471964" y="4878715"/>
            <a:ext cx="504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FF"/>
                </a:solidFill>
              </a:rPr>
              <a:t>ACK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705FF6-9750-1213-88A0-2228F1F1E0D7}"/>
              </a:ext>
            </a:extLst>
          </p:cNvPr>
          <p:cNvSpPr/>
          <p:nvPr/>
        </p:nvSpPr>
        <p:spPr>
          <a:xfrm>
            <a:off x="4775200" y="1776388"/>
            <a:ext cx="179070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C0F52A51-D313-44BB-2601-0A09F9B0C8A2}"/>
              </a:ext>
            </a:extLst>
          </p:cNvPr>
          <p:cNvSpPr txBox="1"/>
          <p:nvPr/>
        </p:nvSpPr>
        <p:spPr>
          <a:xfrm>
            <a:off x="4893474" y="4878715"/>
            <a:ext cx="1597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FF"/>
                </a:solidFill>
              </a:rPr>
              <a:t>Data : 00001010 = 10 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BE85D1-77D5-BFCA-BBD3-CE6CC0CC8B10}"/>
              </a:ext>
            </a:extLst>
          </p:cNvPr>
          <p:cNvSpPr/>
          <p:nvPr/>
        </p:nvSpPr>
        <p:spPr>
          <a:xfrm>
            <a:off x="6570659" y="1776388"/>
            <a:ext cx="192091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id="{FF0F1367-5D30-CDB8-C2C2-7E5D57F8BDF4}"/>
              </a:ext>
            </a:extLst>
          </p:cNvPr>
          <p:cNvSpPr txBox="1"/>
          <p:nvPr/>
        </p:nvSpPr>
        <p:spPr>
          <a:xfrm>
            <a:off x="6469030" y="4878715"/>
            <a:ext cx="504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FF"/>
                </a:solidFill>
              </a:rPr>
              <a:t>ACK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5A7E6F-1668-4689-9EC3-FA264250ED0D}"/>
              </a:ext>
            </a:extLst>
          </p:cNvPr>
          <p:cNvSpPr/>
          <p:nvPr/>
        </p:nvSpPr>
        <p:spPr>
          <a:xfrm>
            <a:off x="6762750" y="1776388"/>
            <a:ext cx="179070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2135AF2A-4C1D-83DC-2581-2CEDFE123188}"/>
              </a:ext>
            </a:extLst>
          </p:cNvPr>
          <p:cNvSpPr txBox="1"/>
          <p:nvPr/>
        </p:nvSpPr>
        <p:spPr>
          <a:xfrm>
            <a:off x="6872263" y="4876522"/>
            <a:ext cx="1597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FF"/>
                </a:solidFill>
              </a:rPr>
              <a:t>Data : 00001111 = 15 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72726-992E-90D1-83D8-E46CB2F989BB}"/>
              </a:ext>
            </a:extLst>
          </p:cNvPr>
          <p:cNvSpPr/>
          <p:nvPr/>
        </p:nvSpPr>
        <p:spPr>
          <a:xfrm>
            <a:off x="8553450" y="1776388"/>
            <a:ext cx="20955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extBox 35">
            <a:extLst>
              <a:ext uri="{FF2B5EF4-FFF2-40B4-BE49-F238E27FC236}">
                <a16:creationId xmlns:a16="http://schemas.microsoft.com/office/drawing/2014/main" id="{FF412BD1-FF66-C3B5-309E-A5C8F3266B49}"/>
              </a:ext>
            </a:extLst>
          </p:cNvPr>
          <p:cNvSpPr txBox="1"/>
          <p:nvPr/>
        </p:nvSpPr>
        <p:spPr>
          <a:xfrm>
            <a:off x="8466096" y="4876522"/>
            <a:ext cx="504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FF"/>
                </a:solidFill>
              </a:rPr>
              <a:t>ACK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F24BA7-E422-B449-B848-F7009B70D6D5}"/>
              </a:ext>
            </a:extLst>
          </p:cNvPr>
          <p:cNvSpPr/>
          <p:nvPr/>
        </p:nvSpPr>
        <p:spPr>
          <a:xfrm>
            <a:off x="8763000" y="1783405"/>
            <a:ext cx="179070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TextBox 37">
            <a:extLst>
              <a:ext uri="{FF2B5EF4-FFF2-40B4-BE49-F238E27FC236}">
                <a16:creationId xmlns:a16="http://schemas.microsoft.com/office/drawing/2014/main" id="{78082A6E-47EB-DA73-586D-6B6A8BBF81F2}"/>
              </a:ext>
            </a:extLst>
          </p:cNvPr>
          <p:cNvSpPr txBox="1"/>
          <p:nvPr/>
        </p:nvSpPr>
        <p:spPr>
          <a:xfrm>
            <a:off x="8893145" y="4876522"/>
            <a:ext cx="1597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FF"/>
                </a:solidFill>
              </a:rPr>
              <a:t>Data : 00010100 = 20 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F97840-178E-D56D-4F7D-7987B6C46DB6}"/>
              </a:ext>
            </a:extLst>
          </p:cNvPr>
          <p:cNvSpPr/>
          <p:nvPr/>
        </p:nvSpPr>
        <p:spPr>
          <a:xfrm>
            <a:off x="10530102" y="1783405"/>
            <a:ext cx="330200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TextBox 39">
            <a:extLst>
              <a:ext uri="{FF2B5EF4-FFF2-40B4-BE49-F238E27FC236}">
                <a16:creationId xmlns:a16="http://schemas.microsoft.com/office/drawing/2014/main" id="{201697CE-0962-949E-E2E4-7737ACD048A6}"/>
              </a:ext>
            </a:extLst>
          </p:cNvPr>
          <p:cNvSpPr txBox="1"/>
          <p:nvPr/>
        </p:nvSpPr>
        <p:spPr>
          <a:xfrm>
            <a:off x="10463162" y="4890167"/>
            <a:ext cx="59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FF"/>
                </a:solidFill>
              </a:rPr>
              <a:t>NACK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AA4F96-AD78-C88C-638A-C4030D00FD68}"/>
              </a:ext>
            </a:extLst>
          </p:cNvPr>
          <p:cNvSpPr/>
          <p:nvPr/>
        </p:nvSpPr>
        <p:spPr>
          <a:xfrm>
            <a:off x="10871898" y="1783405"/>
            <a:ext cx="1174052" cy="2984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TextBox 41">
            <a:extLst>
              <a:ext uri="{FF2B5EF4-FFF2-40B4-BE49-F238E27FC236}">
                <a16:creationId xmlns:a16="http://schemas.microsoft.com/office/drawing/2014/main" id="{42B1B28B-A1C7-9E0C-AF97-D57720172495}"/>
              </a:ext>
            </a:extLst>
          </p:cNvPr>
          <p:cNvSpPr txBox="1"/>
          <p:nvPr/>
        </p:nvSpPr>
        <p:spPr>
          <a:xfrm>
            <a:off x="11264863" y="4885065"/>
            <a:ext cx="59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FF"/>
                </a:solidFill>
              </a:rPr>
              <a:t>STOP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2265C2-638F-8B5D-0205-030BD4FF7DB5}"/>
              </a:ext>
            </a:extLst>
          </p:cNvPr>
          <p:cNvSpPr txBox="1"/>
          <p:nvPr/>
        </p:nvSpPr>
        <p:spPr>
          <a:xfrm>
            <a:off x="5105400" y="5624299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4 Byte  Write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21990</TotalTime>
  <Words>72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integrity</dc:creator>
  <cp:lastModifiedBy>김성재</cp:lastModifiedBy>
  <cp:revision>123</cp:revision>
  <dcterms:created xsi:type="dcterms:W3CDTF">2019-12-27T04:19:41Z</dcterms:created>
  <dcterms:modified xsi:type="dcterms:W3CDTF">2023-04-04T14:56:44Z</dcterms:modified>
</cp:coreProperties>
</file>