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3" r:id="rId5"/>
    <p:sldId id="259" r:id="rId6"/>
    <p:sldId id="257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SWT und </a:t>
            </a:r>
            <a:r>
              <a:rPr lang="de-DE" dirty="0" err="1" smtClean="0"/>
              <a:t>SWT-Projektgruppe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Erschaffung der </a:t>
            </a:r>
            <a:r>
              <a:rPr lang="de-DE" dirty="0" err="1" smtClean="0">
                <a:solidFill>
                  <a:schemeClr val="tx1"/>
                </a:solidFill>
              </a:rPr>
              <a:t>DLVC-Taverne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Vorlesung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Nützliche Erkenntnisse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 smtClean="0"/>
              <a:t>D</a:t>
            </a:r>
            <a:r>
              <a:rPr lang="de-DE" dirty="0" smtClean="0"/>
              <a:t>as </a:t>
            </a:r>
            <a:r>
              <a:rPr lang="de-DE" dirty="0" smtClean="0"/>
              <a:t>A</a:t>
            </a:r>
            <a:r>
              <a:rPr lang="de-DE" dirty="0" smtClean="0"/>
              <a:t>rbeiten mit einem Versionsmanagement Programms</a:t>
            </a:r>
          </a:p>
          <a:p>
            <a:pPr lvl="1">
              <a:buFontTx/>
              <a:buChar char="-"/>
            </a:pPr>
            <a:r>
              <a:rPr lang="de-DE" dirty="0" err="1" smtClean="0"/>
              <a:t>Git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Einen strukturierten Verlauf des Entwickelns.</a:t>
            </a:r>
          </a:p>
          <a:p>
            <a:pPr>
              <a:buFontTx/>
              <a:buChar char="-"/>
            </a:pPr>
            <a:r>
              <a:rPr lang="de-DE" dirty="0" smtClean="0"/>
              <a:t>Die unterschiedliche Arten der Entwickelung eines Programms</a:t>
            </a:r>
          </a:p>
          <a:p>
            <a:pPr>
              <a:buFontTx/>
              <a:buChar char="-"/>
            </a:pPr>
            <a:r>
              <a:rPr lang="de-DE" dirty="0" smtClean="0"/>
              <a:t>Die Notwendigkeit von frühem Testen</a:t>
            </a:r>
          </a:p>
          <a:p>
            <a:pPr>
              <a:buFontTx/>
              <a:buChar char="-"/>
            </a:pPr>
            <a:r>
              <a:rPr lang="de-DE" dirty="0" smtClean="0"/>
              <a:t>Diverse Schemata für das Ausarbeiten eines Programmkonzeptes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Hilfreiche Techniken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Test orientiertes Programmieren (TDD)</a:t>
            </a:r>
          </a:p>
          <a:p>
            <a:pPr lvl="1">
              <a:buFontTx/>
              <a:buChar char="-"/>
            </a:pPr>
            <a:r>
              <a:rPr lang="de-DE" dirty="0" err="1" smtClean="0"/>
              <a:t>JUnit</a:t>
            </a:r>
            <a:r>
              <a:rPr lang="de-DE" dirty="0" smtClean="0"/>
              <a:t> 4 </a:t>
            </a:r>
          </a:p>
          <a:p>
            <a:pPr>
              <a:buFontTx/>
              <a:buChar char="-"/>
            </a:pPr>
            <a:r>
              <a:rPr lang="de-DE" dirty="0" err="1" smtClean="0"/>
              <a:t>Pair-Programming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Projekt in </a:t>
            </a:r>
            <a:r>
              <a:rPr lang="de-DE" dirty="0" err="1" smtClean="0"/>
              <a:t>Stories</a:t>
            </a:r>
            <a:r>
              <a:rPr lang="de-DE" dirty="0" smtClean="0"/>
              <a:t> und </a:t>
            </a:r>
            <a:r>
              <a:rPr lang="de-DE" dirty="0" err="1" smtClean="0"/>
              <a:t>Tasks</a:t>
            </a:r>
            <a:r>
              <a:rPr lang="de-DE" dirty="0" smtClean="0"/>
              <a:t> unterteilen</a:t>
            </a:r>
          </a:p>
          <a:p>
            <a:pPr>
              <a:buFontTx/>
              <a:buChar char="-"/>
            </a:pP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Projekt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29277"/>
            <a:ext cx="8042276" cy="485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- 	</a:t>
            </a:r>
            <a:r>
              <a:rPr lang="de-DE" dirty="0" err="1" smtClean="0"/>
              <a:t>Hibernate</a:t>
            </a:r>
            <a:r>
              <a:rPr lang="de-DE" dirty="0" smtClean="0"/>
              <a:t> zum Übertragen und Verwalten unser Datenklassen in eine relationale Datenbank</a:t>
            </a:r>
          </a:p>
          <a:p>
            <a:pPr>
              <a:buNone/>
            </a:pPr>
            <a:r>
              <a:rPr lang="de-DE" dirty="0" smtClean="0"/>
              <a:t>-	H2 die verwendete relationale Datenbank für die Persistenz der, vom Nutzer eingetragene, Information</a:t>
            </a:r>
          </a:p>
          <a:p>
            <a:pPr>
              <a:buNone/>
            </a:pPr>
            <a:r>
              <a:rPr lang="de-DE" dirty="0" smtClean="0"/>
              <a:t>- 	CSS um unserem Programm ein individuelleres Aussehen zu verleihen</a:t>
            </a:r>
          </a:p>
          <a:p>
            <a:pPr>
              <a:buFontTx/>
              <a:buChar char="-"/>
            </a:pPr>
            <a:r>
              <a:rPr lang="de-DE" dirty="0" err="1" smtClean="0"/>
              <a:t>JavaFX</a:t>
            </a:r>
            <a:r>
              <a:rPr lang="de-DE" dirty="0" smtClean="0"/>
              <a:t> um die Benutzeroberfläche zu verwalten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4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Scenebuilder</a:t>
            </a:r>
            <a:r>
              <a:rPr lang="de-DE" dirty="0" smtClean="0"/>
              <a:t> </a:t>
            </a:r>
            <a:r>
              <a:rPr lang="de-DE" dirty="0" smtClean="0"/>
              <a:t>um das Erstellen der Benutzeroberfläche durch visuelle Elemente zu </a:t>
            </a:r>
            <a:r>
              <a:rPr lang="de-DE" dirty="0" smtClean="0"/>
              <a:t>vereinfachen</a:t>
            </a:r>
          </a:p>
          <a:p>
            <a:pPr>
              <a:buFontTx/>
              <a:buChar char="-"/>
            </a:pPr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Tool, das die Test</a:t>
            </a:r>
            <a:r>
              <a:rPr lang="de-DE" dirty="0" smtClean="0"/>
              <a:t>ü</a:t>
            </a:r>
            <a:r>
              <a:rPr lang="de-DE" dirty="0" smtClean="0"/>
              <a:t>berdeckung übersichtlicher macht</a:t>
            </a:r>
          </a:p>
          <a:p>
            <a:pPr>
              <a:buFontTx/>
              <a:buChar char="-"/>
            </a:pPr>
            <a:r>
              <a:rPr lang="de-DE" dirty="0" err="1" smtClean="0"/>
              <a:t>Db-Visualizer</a:t>
            </a:r>
            <a:r>
              <a:rPr lang="de-DE" dirty="0" smtClean="0"/>
              <a:t> um die Datenbank einfacher zu überprüfen, mittels einer tabellarischen Darstellung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Gute Stimmung ist wichtig für produktives Arbeiten</a:t>
            </a:r>
          </a:p>
          <a:p>
            <a:pPr>
              <a:buFontTx/>
              <a:buChar char="-"/>
            </a:pPr>
            <a:r>
              <a:rPr lang="de-DE" dirty="0" smtClean="0"/>
              <a:t>Mehr kann geschafft werden als man erwartet, wenn man gut geplant arbeitet</a:t>
            </a:r>
          </a:p>
          <a:p>
            <a:pPr>
              <a:buFontTx/>
              <a:buChar char="-"/>
            </a:pPr>
            <a:r>
              <a:rPr lang="de-DE" dirty="0" smtClean="0"/>
              <a:t>Prioritäten setzen und diesen folgen.</a:t>
            </a:r>
          </a:p>
          <a:p>
            <a:pPr>
              <a:buFontTx/>
              <a:buChar char="-"/>
            </a:pPr>
            <a:r>
              <a:rPr lang="de-DE" dirty="0" smtClean="0"/>
              <a:t>Wissen wann etwas weniger wichtiges beiseite fallen muss</a:t>
            </a:r>
          </a:p>
          <a:p>
            <a:pPr>
              <a:buFontTx/>
              <a:buChar char="-"/>
            </a:pPr>
            <a:r>
              <a:rPr lang="de-DE" dirty="0" smtClean="0"/>
              <a:t>Feedback vom Kunde ist wertvoll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Arbeiten an einem Programm mit der selben Gruppe von Personen über größere Zeitspannen.</a:t>
            </a:r>
          </a:p>
          <a:p>
            <a:pPr>
              <a:buFontTx/>
              <a:buChar char="-"/>
            </a:pPr>
            <a:r>
              <a:rPr lang="de-DE" dirty="0" smtClean="0"/>
              <a:t>Organisation zwischen Teammitgliedern und dem Kunden.</a:t>
            </a:r>
          </a:p>
          <a:p>
            <a:pPr>
              <a:buFontTx/>
              <a:buChar char="-"/>
            </a:pPr>
            <a:r>
              <a:rPr lang="de-DE" dirty="0" smtClean="0"/>
              <a:t>Schätzen der benötigten Zeit für ein Teil des Programms kann schwer sein.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675</TotalTime>
  <Words>235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SWT und SWT-Projektgruppe</vt:lpstr>
      <vt:lpstr>In der Vorlesung</vt:lpstr>
      <vt:lpstr>Nützliche Erkenntnisse</vt:lpstr>
      <vt:lpstr>Hilfreiche Techniken</vt:lpstr>
      <vt:lpstr>Im Projekt</vt:lpstr>
      <vt:lpstr>Neue Werkzeuge und Technologien</vt:lpstr>
      <vt:lpstr>Neue Werkzeuge und Technologien</vt:lpstr>
      <vt:lpstr>Erfahrungen</vt:lpstr>
      <vt:lpstr>Erfahrungen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und SWT-Projektgruppe</dc:title>
  <dc:creator>Andreas Kofer</dc:creator>
  <cp:lastModifiedBy>Andreas Kofer</cp:lastModifiedBy>
  <cp:revision>3</cp:revision>
  <dcterms:created xsi:type="dcterms:W3CDTF">2015-10-18T21:27:30Z</dcterms:created>
  <dcterms:modified xsi:type="dcterms:W3CDTF">2015-10-19T08:42:43Z</dcterms:modified>
</cp:coreProperties>
</file>