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4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243C423-A908-1A4E-AAF6-CA2CF58F85BA}" type="datetimeFigureOut">
              <a:rPr lang="en-US" smtClean="0"/>
              <a:t>10/18/15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2E7E1A50-6DED-3042-A0E3-1B35F38C2747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SWT und </a:t>
            </a:r>
            <a:r>
              <a:rPr lang="de-DE" dirty="0" err="1" smtClean="0"/>
              <a:t>SWT-Projektgruppe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Die Erschaffung der </a:t>
            </a:r>
            <a:r>
              <a:rPr lang="de-DE" dirty="0" err="1" smtClean="0">
                <a:solidFill>
                  <a:schemeClr val="tx1"/>
                </a:solidFill>
              </a:rPr>
              <a:t>DLVC-Taverne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Projekt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Werkzeuge und Technologien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444532"/>
            <a:ext cx="8042276" cy="51348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- 	</a:t>
            </a:r>
            <a:r>
              <a:rPr lang="de-DE" dirty="0" err="1" smtClean="0"/>
              <a:t>Hibernate</a:t>
            </a:r>
            <a:r>
              <a:rPr lang="de-DE" dirty="0" smtClean="0"/>
              <a:t> zum Übertragen und Verwalten unser Datenklassen in eine relationale Datenbank</a:t>
            </a:r>
          </a:p>
          <a:p>
            <a:pPr>
              <a:buNone/>
            </a:pPr>
            <a:r>
              <a:rPr lang="de-DE" dirty="0" smtClean="0"/>
              <a:t>-	H2 die verwendete relationale Datenbank für die Persistenz der, vom Nutzer eingetragene, Information</a:t>
            </a:r>
          </a:p>
          <a:p>
            <a:pPr>
              <a:buNone/>
            </a:pPr>
            <a:r>
              <a:rPr lang="de-DE" dirty="0" smtClean="0"/>
              <a:t>- 	CSS um unserem Programm ein individuelleres Aussehen zu verleihen</a:t>
            </a:r>
          </a:p>
          <a:p>
            <a:pPr>
              <a:buFontTx/>
              <a:buChar char="-"/>
            </a:pPr>
            <a:r>
              <a:rPr lang="de-DE" dirty="0" err="1" smtClean="0"/>
              <a:t>JavaFX</a:t>
            </a:r>
            <a:r>
              <a:rPr lang="de-DE" dirty="0" smtClean="0"/>
              <a:t> um die Benutzeroberfläche zu verwalten</a:t>
            </a:r>
          </a:p>
          <a:p>
            <a:pPr>
              <a:buFontTx/>
              <a:buChar char="-"/>
            </a:pPr>
            <a:r>
              <a:rPr lang="de-DE" dirty="0" err="1" smtClean="0"/>
              <a:t>Scenebuilder</a:t>
            </a:r>
            <a:r>
              <a:rPr lang="de-DE" dirty="0" smtClean="0"/>
              <a:t> um das Erstellen der Benutzeroberfläche durch visuelle Elemente zu vereinfachen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Erfahrungen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G</a:t>
            </a:r>
            <a:r>
              <a:rPr lang="de-DE" dirty="0" smtClean="0"/>
              <a:t>ute Stimmung sehr wichtig ist für produktives Arbeiten</a:t>
            </a:r>
          </a:p>
          <a:p>
            <a:pPr>
              <a:buFontTx/>
              <a:buChar char="-"/>
            </a:pPr>
            <a:r>
              <a:rPr lang="de-DE" dirty="0" smtClean="0"/>
              <a:t>Mehr kann geschafft werden als man erwartet, wenn man gut geplant arbeitet</a:t>
            </a:r>
          </a:p>
          <a:p>
            <a:pPr>
              <a:buFontTx/>
              <a:buChar char="-"/>
            </a:pPr>
            <a:r>
              <a:rPr lang="de-DE" dirty="0" smtClean="0"/>
              <a:t>Prioritäten setzen und diesen folgen.</a:t>
            </a:r>
          </a:p>
          <a:p>
            <a:pPr>
              <a:buFontTx/>
              <a:buChar char="-"/>
            </a:pPr>
            <a:r>
              <a:rPr lang="de-DE" dirty="0" smtClean="0"/>
              <a:t>Wissen wann etwas weniger wichtige beiseite fallen muss</a:t>
            </a:r>
          </a:p>
          <a:p>
            <a:pPr>
              <a:buFontTx/>
              <a:buChar char="-"/>
            </a:pPr>
            <a:r>
              <a:rPr lang="de-DE" dirty="0" smtClean="0"/>
              <a:t>Feedback vom Kunde ist wertvoll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 der Vorlesung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Nützliche Erkenntnisse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D</a:t>
            </a:r>
            <a:r>
              <a:rPr lang="de-DE" dirty="0" smtClean="0"/>
              <a:t>as </a:t>
            </a:r>
            <a:r>
              <a:rPr lang="de-DE" dirty="0" smtClean="0"/>
              <a:t>A</a:t>
            </a:r>
            <a:r>
              <a:rPr lang="de-DE" dirty="0" smtClean="0"/>
              <a:t>rbeiten mit einem Versionsmanagement Programms</a:t>
            </a:r>
          </a:p>
          <a:p>
            <a:pPr>
              <a:buFontTx/>
              <a:buChar char="-"/>
            </a:pPr>
            <a:r>
              <a:rPr lang="de-DE" dirty="0" smtClean="0"/>
              <a:t>Einen strukturierten Verlauf des Entwickelns.</a:t>
            </a:r>
          </a:p>
          <a:p>
            <a:pPr>
              <a:buFontTx/>
              <a:buChar char="-"/>
            </a:pPr>
            <a:r>
              <a:rPr lang="de-DE" dirty="0" smtClean="0"/>
              <a:t>Die unterschiedliche Arten der Entwickelung eines Programms</a:t>
            </a:r>
          </a:p>
          <a:p>
            <a:pPr>
              <a:buFontTx/>
              <a:buChar char="-"/>
            </a:pPr>
            <a:r>
              <a:rPr lang="de-DE" dirty="0" smtClean="0"/>
              <a:t>Die Notwendigkeit von frühem Testen</a:t>
            </a:r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63</TotalTime>
  <Words>145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Breeze</vt:lpstr>
      <vt:lpstr>SWT und SWT-Projektgruppe</vt:lpstr>
      <vt:lpstr>Im Projekt</vt:lpstr>
      <vt:lpstr>Neue Werkzeuge und Technologien</vt:lpstr>
      <vt:lpstr>Erfahrungen</vt:lpstr>
      <vt:lpstr>In der Vorlesung</vt:lpstr>
      <vt:lpstr>Nützliche Erkenntnisse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SWT und SWT-Projektgruppe</dc:title>
  <dc:creator>Andreas Kofer</dc:creator>
  <cp:lastModifiedBy>Andreas Kofer</cp:lastModifiedBy>
  <cp:revision>1</cp:revision>
  <dcterms:created xsi:type="dcterms:W3CDTF">2015-10-18T21:27:30Z</dcterms:created>
  <dcterms:modified xsi:type="dcterms:W3CDTF">2015-10-18T22:30:36Z</dcterms:modified>
</cp:coreProperties>
</file>