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35"/>
  </p:notesMasterIdLst>
  <p:handoutMasterIdLst>
    <p:handoutMasterId r:id="rId36"/>
  </p:handoutMasterIdLst>
  <p:sldIdLst>
    <p:sldId id="303" r:id="rId2"/>
    <p:sldId id="291" r:id="rId3"/>
    <p:sldId id="296" r:id="rId4"/>
    <p:sldId id="316" r:id="rId5"/>
    <p:sldId id="317" r:id="rId6"/>
    <p:sldId id="292" r:id="rId7"/>
    <p:sldId id="293" r:id="rId8"/>
    <p:sldId id="322" r:id="rId9"/>
    <p:sldId id="294" r:id="rId10"/>
    <p:sldId id="318" r:id="rId11"/>
    <p:sldId id="321" r:id="rId12"/>
    <p:sldId id="295" r:id="rId13"/>
    <p:sldId id="307" r:id="rId14"/>
    <p:sldId id="308" r:id="rId15"/>
    <p:sldId id="309" r:id="rId16"/>
    <p:sldId id="306" r:id="rId17"/>
    <p:sldId id="305" r:id="rId18"/>
    <p:sldId id="304" r:id="rId19"/>
    <p:sldId id="310" r:id="rId20"/>
    <p:sldId id="311" r:id="rId21"/>
    <p:sldId id="299" r:id="rId22"/>
    <p:sldId id="298" r:id="rId23"/>
    <p:sldId id="301" r:id="rId24"/>
    <p:sldId id="302" r:id="rId25"/>
    <p:sldId id="319" r:id="rId26"/>
    <p:sldId id="297" r:id="rId27"/>
    <p:sldId id="320" r:id="rId28"/>
    <p:sldId id="315" r:id="rId29"/>
    <p:sldId id="312" r:id="rId30"/>
    <p:sldId id="313" r:id="rId31"/>
    <p:sldId id="314" r:id="rId32"/>
    <p:sldId id="323" r:id="rId33"/>
    <p:sldId id="290" r:id="rId34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1B041D4-44A6-457E-B08B-77A068755ECF}">
          <p14:sldIdLst>
            <p14:sldId id="303"/>
            <p14:sldId id="291"/>
          </p14:sldIdLst>
        </p14:section>
        <p14:section name="Einleitung" id="{F5672738-6FF5-4C48-8804-125E34D28CEA}">
          <p14:sldIdLst>
            <p14:sldId id="296"/>
            <p14:sldId id="316"/>
            <p14:sldId id="317"/>
          </p14:sldIdLst>
        </p14:section>
        <p14:section name="Projektdetails" id="{E53C5F76-C79F-4C1B-A740-774226122408}">
          <p14:sldIdLst>
            <p14:sldId id="292"/>
            <p14:sldId id="293"/>
            <p14:sldId id="322"/>
            <p14:sldId id="294"/>
          </p14:sldIdLst>
        </p14:section>
        <p14:section name="Fortschritt: Aktueller Stand" id="{627758AF-C3AD-468F-B557-F757BB2A00C3}">
          <p14:sldIdLst>
            <p14:sldId id="318"/>
            <p14:sldId id="321"/>
            <p14:sldId id="295"/>
            <p14:sldId id="307"/>
            <p14:sldId id="308"/>
            <p14:sldId id="309"/>
            <p14:sldId id="306"/>
            <p14:sldId id="305"/>
            <p14:sldId id="304"/>
            <p14:sldId id="310"/>
            <p14:sldId id="311"/>
            <p14:sldId id="299"/>
            <p14:sldId id="298"/>
            <p14:sldId id="301"/>
            <p14:sldId id="302"/>
          </p14:sldIdLst>
        </p14:section>
        <p14:section name="Demo" id="{CD3BF09F-F98A-4658-9280-E6734E352CDC}">
          <p14:sldIdLst>
            <p14:sldId id="319"/>
            <p14:sldId id="297"/>
          </p14:sldIdLst>
        </p14:section>
        <p14:section name="Reflexionen" id="{D70B0B95-CC21-4B25-8885-2777BC43AA10}">
          <p14:sldIdLst>
            <p14:sldId id="320"/>
            <p14:sldId id="315"/>
            <p14:sldId id="312"/>
            <p14:sldId id="313"/>
            <p14:sldId id="314"/>
            <p14:sldId id="323"/>
          </p14:sldIdLst>
        </p14:section>
        <p14:section name="Reflexionen" id="{7059FAB7-61AD-4BE6-B2AA-C818587F91FE}">
          <p14:sldIdLst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02" autoAdjust="0"/>
    <p:restoredTop sz="94604" autoAdjust="0"/>
  </p:normalViewPr>
  <p:slideViewPr>
    <p:cSldViewPr snapToGrid="0">
      <p:cViewPr varScale="1">
        <p:scale>
          <a:sx n="105" d="100"/>
          <a:sy n="105" d="100"/>
        </p:scale>
        <p:origin x="780" y="96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6.xml"/></Relationships>
</file>

<file path=ppt/diagrams/_rels/data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ata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36C3C6-A5DD-4903-8C66-544FD0EC247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0C4BD9-18F3-4B86-8B46-257C45DAE41B}">
      <dgm:prSet/>
      <dgm:spPr/>
      <dgm:t>
        <a:bodyPr/>
        <a:lstStyle/>
        <a:p>
          <a:pPr rtl="0"/>
          <a:r>
            <a:rPr lang="de-DE" smtClean="0"/>
            <a:t>Spielgruppenmanager</a:t>
          </a:r>
          <a:endParaRPr lang="en-US"/>
        </a:p>
      </dgm:t>
    </dgm:pt>
    <dgm:pt modelId="{CC5D45C9-0584-4B4C-BF29-11860F5D5504}" type="parTrans" cxnId="{099989FF-F123-44F7-BB89-6722B6557C67}">
      <dgm:prSet/>
      <dgm:spPr/>
      <dgm:t>
        <a:bodyPr/>
        <a:lstStyle/>
        <a:p>
          <a:endParaRPr lang="en-US"/>
        </a:p>
      </dgm:t>
    </dgm:pt>
    <dgm:pt modelId="{D4BD17CD-E0D6-4E80-9266-8699E02FF819}" type="sibTrans" cxnId="{099989FF-F123-44F7-BB89-6722B6557C67}">
      <dgm:prSet/>
      <dgm:spPr/>
      <dgm:t>
        <a:bodyPr/>
        <a:lstStyle/>
        <a:p>
          <a:endParaRPr lang="en-US"/>
        </a:p>
      </dgm:t>
    </dgm:pt>
    <dgm:pt modelId="{5B903E22-A138-4DDF-8C2E-A113AAC61D5D}">
      <dgm:prSet/>
      <dgm:spPr/>
      <dgm:t>
        <a:bodyPr/>
        <a:lstStyle/>
        <a:p>
          <a:pPr rtl="0"/>
          <a:r>
            <a:rPr lang="de-DE" dirty="0" smtClean="0"/>
            <a:t>Erweiterung der Datenbank</a:t>
          </a:r>
          <a:endParaRPr lang="en-US" dirty="0"/>
        </a:p>
      </dgm:t>
    </dgm:pt>
    <dgm:pt modelId="{ADB617D5-939C-4963-BC40-4B06D6AE325C}" type="parTrans" cxnId="{E50792C0-B06E-4208-8B00-96F310DDBB93}">
      <dgm:prSet/>
      <dgm:spPr/>
      <dgm:t>
        <a:bodyPr/>
        <a:lstStyle/>
        <a:p>
          <a:endParaRPr lang="en-US"/>
        </a:p>
      </dgm:t>
    </dgm:pt>
    <dgm:pt modelId="{5C608600-B178-4898-97C9-6DEEC486EC8F}" type="sibTrans" cxnId="{E50792C0-B06E-4208-8B00-96F310DDBB93}">
      <dgm:prSet/>
      <dgm:spPr/>
      <dgm:t>
        <a:bodyPr/>
        <a:lstStyle/>
        <a:p>
          <a:endParaRPr lang="en-US"/>
        </a:p>
      </dgm:t>
    </dgm:pt>
    <dgm:pt modelId="{CBDFA10B-9AFD-4766-AB86-23278F5B1A33}">
      <dgm:prSet/>
      <dgm:spPr/>
      <dgm:t>
        <a:bodyPr/>
        <a:lstStyle/>
        <a:p>
          <a:pPr rtl="0"/>
          <a:r>
            <a:rPr lang="de-DE" smtClean="0"/>
            <a:t>Kampfsimulator: Gegnerrunde</a:t>
          </a:r>
          <a:endParaRPr lang="en-US"/>
        </a:p>
      </dgm:t>
    </dgm:pt>
    <dgm:pt modelId="{DBAFB842-FC44-430A-A83D-9484E9BFAEB5}" type="parTrans" cxnId="{B28C1C10-085A-4C5A-A9E0-E5922CDDFED1}">
      <dgm:prSet/>
      <dgm:spPr/>
      <dgm:t>
        <a:bodyPr/>
        <a:lstStyle/>
        <a:p>
          <a:endParaRPr lang="en-US"/>
        </a:p>
      </dgm:t>
    </dgm:pt>
    <dgm:pt modelId="{9AE91B45-234F-4DDC-9F81-FFE83240CCD1}" type="sibTrans" cxnId="{B28C1C10-085A-4C5A-A9E0-E5922CDDFED1}">
      <dgm:prSet/>
      <dgm:spPr/>
      <dgm:t>
        <a:bodyPr/>
        <a:lstStyle/>
        <a:p>
          <a:endParaRPr lang="en-US"/>
        </a:p>
      </dgm:t>
    </dgm:pt>
    <dgm:pt modelId="{5BCF6128-1C6B-446B-8042-A60A3A5ABBD3}">
      <dgm:prSet/>
      <dgm:spPr/>
      <dgm:t>
        <a:bodyPr/>
        <a:lstStyle/>
        <a:p>
          <a:pPr rtl="0"/>
          <a:r>
            <a:rPr lang="de-DE" dirty="0" smtClean="0"/>
            <a:t>Design der GUI</a:t>
          </a:r>
          <a:endParaRPr lang="en-US" dirty="0"/>
        </a:p>
      </dgm:t>
    </dgm:pt>
    <dgm:pt modelId="{E21E6D8E-DEC7-41E8-B21D-CFAFDE73A85C}" type="parTrans" cxnId="{6DE35B46-7612-47E1-B651-28E1B0844BFA}">
      <dgm:prSet/>
      <dgm:spPr/>
      <dgm:t>
        <a:bodyPr/>
        <a:lstStyle/>
        <a:p>
          <a:endParaRPr lang="en-US"/>
        </a:p>
      </dgm:t>
    </dgm:pt>
    <dgm:pt modelId="{9225BE7B-F122-46EC-BE87-AC4ACF2C3323}" type="sibTrans" cxnId="{6DE35B46-7612-47E1-B651-28E1B0844BFA}">
      <dgm:prSet/>
      <dgm:spPr/>
      <dgm:t>
        <a:bodyPr/>
        <a:lstStyle/>
        <a:p>
          <a:endParaRPr lang="en-US"/>
        </a:p>
      </dgm:t>
    </dgm:pt>
    <dgm:pt modelId="{BBEC3B48-7F4A-4D08-8FB1-459160470F2B}">
      <dgm:prSet/>
      <dgm:spPr/>
      <dgm:t>
        <a:bodyPr/>
        <a:lstStyle/>
        <a:p>
          <a:pPr rtl="0"/>
          <a:r>
            <a:rPr lang="de-DE" smtClean="0"/>
            <a:t>Bereitstellen der Grundfunktionen</a:t>
          </a:r>
          <a:endParaRPr lang="en-US"/>
        </a:p>
      </dgm:t>
    </dgm:pt>
    <dgm:pt modelId="{9CDB7B3A-A5BC-498A-AB71-2F535876484C}" type="parTrans" cxnId="{02319655-0BC8-4FEE-8EEA-59B25451663F}">
      <dgm:prSet/>
      <dgm:spPr/>
      <dgm:t>
        <a:bodyPr/>
        <a:lstStyle/>
        <a:p>
          <a:endParaRPr lang="en-US"/>
        </a:p>
      </dgm:t>
    </dgm:pt>
    <dgm:pt modelId="{97FB2BB0-F80D-4971-9DF3-4BD27941C731}" type="sibTrans" cxnId="{02319655-0BC8-4FEE-8EEA-59B25451663F}">
      <dgm:prSet/>
      <dgm:spPr/>
      <dgm:t>
        <a:bodyPr/>
        <a:lstStyle/>
        <a:p>
          <a:endParaRPr lang="en-US"/>
        </a:p>
      </dgm:t>
    </dgm:pt>
    <dgm:pt modelId="{6F988C5A-C51C-4E19-8037-9DD5E3E92CC1}">
      <dgm:prSet/>
      <dgm:spPr/>
      <dgm:t>
        <a:bodyPr/>
        <a:lstStyle/>
        <a:p>
          <a:pPr rtl="0"/>
          <a:r>
            <a:rPr lang="de-DE" smtClean="0"/>
            <a:t>Händler: Einfache Gegenstände</a:t>
          </a:r>
          <a:endParaRPr lang="en-US"/>
        </a:p>
      </dgm:t>
    </dgm:pt>
    <dgm:pt modelId="{FD1621AA-DFC0-4B19-B1DC-ED425D9DD8B9}" type="parTrans" cxnId="{B711B841-F904-4931-B077-83486238F5C2}">
      <dgm:prSet/>
      <dgm:spPr/>
      <dgm:t>
        <a:bodyPr/>
        <a:lstStyle/>
        <a:p>
          <a:endParaRPr lang="en-US"/>
        </a:p>
      </dgm:t>
    </dgm:pt>
    <dgm:pt modelId="{FCD4741D-5476-4E08-8037-87B0111FD7C3}" type="sibTrans" cxnId="{B711B841-F904-4931-B077-83486238F5C2}">
      <dgm:prSet/>
      <dgm:spPr/>
      <dgm:t>
        <a:bodyPr/>
        <a:lstStyle/>
        <a:p>
          <a:endParaRPr lang="en-US"/>
        </a:p>
      </dgm:t>
    </dgm:pt>
    <dgm:pt modelId="{2F2C645F-BDC5-468D-ABF7-35382A4F2E85}">
      <dgm:prSet/>
      <dgm:spPr/>
      <dgm:t>
        <a:bodyPr/>
        <a:lstStyle/>
        <a:p>
          <a:pPr rtl="0"/>
          <a:r>
            <a:rPr lang="de-DE" dirty="0" smtClean="0"/>
            <a:t>Design der GUI</a:t>
          </a:r>
          <a:endParaRPr lang="en-US" dirty="0"/>
        </a:p>
      </dgm:t>
    </dgm:pt>
    <dgm:pt modelId="{AF55F34A-0E48-4EC2-8939-76ACA71DCE02}" type="parTrans" cxnId="{D6CAED8A-6EBA-4952-AB75-CAA9E5B369DD}">
      <dgm:prSet/>
      <dgm:spPr/>
      <dgm:t>
        <a:bodyPr/>
        <a:lstStyle/>
        <a:p>
          <a:endParaRPr lang="en-US"/>
        </a:p>
      </dgm:t>
    </dgm:pt>
    <dgm:pt modelId="{27D7F05C-EBC8-40AD-8FC1-269AD5EFD3B6}" type="sibTrans" cxnId="{D6CAED8A-6EBA-4952-AB75-CAA9E5B369DD}">
      <dgm:prSet/>
      <dgm:spPr/>
      <dgm:t>
        <a:bodyPr/>
        <a:lstStyle/>
        <a:p>
          <a:endParaRPr lang="en-US"/>
        </a:p>
      </dgm:t>
    </dgm:pt>
    <dgm:pt modelId="{E705237C-B705-4D89-8DCB-BE0C60726F2D}">
      <dgm:prSet/>
      <dgm:spPr/>
      <dgm:t>
        <a:bodyPr/>
        <a:lstStyle/>
        <a:p>
          <a:pPr rtl="0"/>
          <a:r>
            <a:rPr lang="de-DE" dirty="0" smtClean="0"/>
            <a:t>Bereitstellen der Grundfunktionen</a:t>
          </a:r>
          <a:endParaRPr lang="en-US" dirty="0"/>
        </a:p>
      </dgm:t>
    </dgm:pt>
    <dgm:pt modelId="{50CC4214-2EA0-4F44-8E51-81500E6064A1}" type="parTrans" cxnId="{3F968966-0464-411E-BDDA-2893100C6370}">
      <dgm:prSet/>
      <dgm:spPr/>
      <dgm:t>
        <a:bodyPr/>
        <a:lstStyle/>
        <a:p>
          <a:endParaRPr lang="en-US"/>
        </a:p>
      </dgm:t>
    </dgm:pt>
    <dgm:pt modelId="{C9037D30-3299-4FCC-89C1-3C033B8870F6}" type="sibTrans" cxnId="{3F968966-0464-411E-BDDA-2893100C6370}">
      <dgm:prSet/>
      <dgm:spPr/>
      <dgm:t>
        <a:bodyPr/>
        <a:lstStyle/>
        <a:p>
          <a:endParaRPr lang="en-US"/>
        </a:p>
      </dgm:t>
    </dgm:pt>
    <dgm:pt modelId="{D437F004-B5CD-4E2E-8A71-1C9DCFA5510A}">
      <dgm:prSet/>
      <dgm:spPr/>
      <dgm:t>
        <a:bodyPr/>
        <a:lstStyle/>
        <a:p>
          <a:pPr rtl="0"/>
          <a:r>
            <a:rPr lang="de-DE" dirty="0" smtClean="0"/>
            <a:t>Erweiterung der Datenbank</a:t>
          </a:r>
          <a:endParaRPr lang="en-US" dirty="0"/>
        </a:p>
      </dgm:t>
    </dgm:pt>
    <dgm:pt modelId="{1E60FC3C-AD4C-4A6F-94C7-E2790E6203F9}" type="parTrans" cxnId="{956C95DB-2477-4055-B4BE-CF8D1A2D3525}">
      <dgm:prSet/>
      <dgm:spPr/>
      <dgm:t>
        <a:bodyPr/>
        <a:lstStyle/>
        <a:p>
          <a:endParaRPr lang="en-US"/>
        </a:p>
      </dgm:t>
    </dgm:pt>
    <dgm:pt modelId="{D74802F6-F832-47B1-8A1E-FF060AD7BB6B}" type="sibTrans" cxnId="{956C95DB-2477-4055-B4BE-CF8D1A2D3525}">
      <dgm:prSet/>
      <dgm:spPr/>
      <dgm:t>
        <a:bodyPr/>
        <a:lstStyle/>
        <a:p>
          <a:endParaRPr lang="en-US"/>
        </a:p>
      </dgm:t>
    </dgm:pt>
    <dgm:pt modelId="{CBDD0F5E-E158-43AE-8465-6404D8A426D9}">
      <dgm:prSet/>
      <dgm:spPr/>
      <dgm:t>
        <a:bodyPr/>
        <a:lstStyle/>
        <a:p>
          <a:pPr rtl="0"/>
          <a:r>
            <a:rPr lang="en-US" dirty="0" smtClean="0"/>
            <a:t>Bereitstellen aller </a:t>
          </a:r>
          <a:r>
            <a:rPr lang="de-DE" noProof="0" dirty="0" smtClean="0"/>
            <a:t>Funktionen</a:t>
          </a:r>
          <a:endParaRPr lang="de-DE" noProof="0" dirty="0"/>
        </a:p>
      </dgm:t>
    </dgm:pt>
    <dgm:pt modelId="{9EE8FFF9-EA21-4F1B-BA5E-55C2AFFE5CEB}" type="parTrans" cxnId="{D4EFD148-1D7D-43BF-B58A-49F062C1D66F}">
      <dgm:prSet/>
      <dgm:spPr/>
      <dgm:t>
        <a:bodyPr/>
        <a:lstStyle/>
        <a:p>
          <a:endParaRPr lang="en-US"/>
        </a:p>
      </dgm:t>
    </dgm:pt>
    <dgm:pt modelId="{3470A1E2-B14B-420E-9619-AEA2C0A975AF}" type="sibTrans" cxnId="{D4EFD148-1D7D-43BF-B58A-49F062C1D66F}">
      <dgm:prSet/>
      <dgm:spPr/>
      <dgm:t>
        <a:bodyPr/>
        <a:lstStyle/>
        <a:p>
          <a:endParaRPr lang="en-US"/>
        </a:p>
      </dgm:t>
    </dgm:pt>
    <dgm:pt modelId="{25495D70-3152-4A88-AA25-90649B86688C}">
      <dgm:prSet/>
      <dgm:spPr/>
      <dgm:t>
        <a:bodyPr/>
        <a:lstStyle/>
        <a:p>
          <a:pPr rtl="0"/>
          <a:r>
            <a:rPr lang="en-US" dirty="0" smtClean="0"/>
            <a:t>Programmweite Observer</a:t>
          </a:r>
          <a:endParaRPr lang="de-DE" noProof="1"/>
        </a:p>
      </dgm:t>
    </dgm:pt>
    <dgm:pt modelId="{1A7A4013-3946-4FBD-BBCF-2C1A72D2FBB5}" type="parTrans" cxnId="{6221F5D6-2EBD-4470-A250-278DE158B943}">
      <dgm:prSet/>
      <dgm:spPr/>
      <dgm:t>
        <a:bodyPr/>
        <a:lstStyle/>
        <a:p>
          <a:endParaRPr lang="en-US"/>
        </a:p>
      </dgm:t>
    </dgm:pt>
    <dgm:pt modelId="{6DB23E0F-CD88-4059-BB95-B818F04910F9}" type="sibTrans" cxnId="{6221F5D6-2EBD-4470-A250-278DE158B943}">
      <dgm:prSet/>
      <dgm:spPr/>
      <dgm:t>
        <a:bodyPr/>
        <a:lstStyle/>
        <a:p>
          <a:endParaRPr lang="en-US"/>
        </a:p>
      </dgm:t>
    </dgm:pt>
    <dgm:pt modelId="{6AF99E7F-CD02-4D3A-9C17-D18D91873753}">
      <dgm:prSet/>
      <dgm:spPr/>
      <dgm:t>
        <a:bodyPr/>
        <a:lstStyle/>
        <a:p>
          <a:pPr rtl="0"/>
          <a:r>
            <a:rPr lang="en-US" dirty="0" smtClean="0"/>
            <a:t>Spezifikation durch Kunden</a:t>
          </a:r>
          <a:endParaRPr lang="en-US" dirty="0"/>
        </a:p>
      </dgm:t>
    </dgm:pt>
    <dgm:pt modelId="{029D6A40-4B9A-4D5B-82B4-3D5D56639459}" type="parTrans" cxnId="{3FFB99FB-9FAE-4295-A20C-974584E42117}">
      <dgm:prSet/>
      <dgm:spPr/>
      <dgm:t>
        <a:bodyPr/>
        <a:lstStyle/>
        <a:p>
          <a:endParaRPr lang="en-US"/>
        </a:p>
      </dgm:t>
    </dgm:pt>
    <dgm:pt modelId="{3015D02A-89CA-4B02-8A88-7BB808AF9FDB}" type="sibTrans" cxnId="{3FFB99FB-9FAE-4295-A20C-974584E42117}">
      <dgm:prSet/>
      <dgm:spPr/>
      <dgm:t>
        <a:bodyPr/>
        <a:lstStyle/>
        <a:p>
          <a:endParaRPr lang="en-US"/>
        </a:p>
      </dgm:t>
    </dgm:pt>
    <dgm:pt modelId="{62109EC7-14F1-4577-93A7-6EC532C02776}" type="pres">
      <dgm:prSet presAssocID="{A136C3C6-A5DD-4903-8C66-544FD0EC247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F1F1433-B752-46B7-98E0-2D65CC392FB5}" type="pres">
      <dgm:prSet presAssocID="{FB0C4BD9-18F3-4B86-8B46-257C45DAE41B}" presName="linNode" presStyleCnt="0"/>
      <dgm:spPr/>
    </dgm:pt>
    <dgm:pt modelId="{16AC3361-D8CB-499F-B000-DA1124C66827}" type="pres">
      <dgm:prSet presAssocID="{FB0C4BD9-18F3-4B86-8B46-257C45DAE41B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65102C-D06D-4B52-BA1A-FCA2CA9EF09A}" type="pres">
      <dgm:prSet presAssocID="{FB0C4BD9-18F3-4B86-8B46-257C45DAE41B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FAF6E0-233D-4FF4-A6CA-43DE74BE9659}" type="pres">
      <dgm:prSet presAssocID="{D4BD17CD-E0D6-4E80-9266-8699E02FF819}" presName="sp" presStyleCnt="0"/>
      <dgm:spPr/>
    </dgm:pt>
    <dgm:pt modelId="{D8E0371C-C868-4E68-9367-B01E6BA2BA6F}" type="pres">
      <dgm:prSet presAssocID="{CBDFA10B-9AFD-4766-AB86-23278F5B1A33}" presName="linNode" presStyleCnt="0"/>
      <dgm:spPr/>
    </dgm:pt>
    <dgm:pt modelId="{F6660A5D-A059-44AE-A05B-FC79D0DB8604}" type="pres">
      <dgm:prSet presAssocID="{CBDFA10B-9AFD-4766-AB86-23278F5B1A33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881E49-6C92-430A-84DF-CCA8FC8A2C51}" type="pres">
      <dgm:prSet presAssocID="{CBDFA10B-9AFD-4766-AB86-23278F5B1A33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A627EA-354D-4E48-B3FD-171DEC8E0FC5}" type="pres">
      <dgm:prSet presAssocID="{9AE91B45-234F-4DDC-9F81-FFE83240CCD1}" presName="sp" presStyleCnt="0"/>
      <dgm:spPr/>
    </dgm:pt>
    <dgm:pt modelId="{2D215884-EE69-4FF5-809D-F25CABD88808}" type="pres">
      <dgm:prSet presAssocID="{6F988C5A-C51C-4E19-8037-9DD5E3E92CC1}" presName="linNode" presStyleCnt="0"/>
      <dgm:spPr/>
    </dgm:pt>
    <dgm:pt modelId="{6A83DC21-9785-4639-882B-B7EB1893D5AD}" type="pres">
      <dgm:prSet presAssocID="{6F988C5A-C51C-4E19-8037-9DD5E3E92CC1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45B7CC-B3EB-4AEB-9EC9-68E717590EC8}" type="pres">
      <dgm:prSet presAssocID="{6F988C5A-C51C-4E19-8037-9DD5E3E92CC1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8CF68B1-DF59-4750-99D4-29A3FD578CB8}" type="presOf" srcId="{5B903E22-A138-4DDF-8C2E-A113AAC61D5D}" destId="{2F65102C-D06D-4B52-BA1A-FCA2CA9EF09A}" srcOrd="0" destOrd="0" presId="urn:microsoft.com/office/officeart/2005/8/layout/vList5"/>
    <dgm:cxn modelId="{8C9CB505-F1AD-449F-97AA-B9FF8918054C}" type="presOf" srcId="{25495D70-3152-4A88-AA25-90649B86688C}" destId="{2F65102C-D06D-4B52-BA1A-FCA2CA9EF09A}" srcOrd="0" destOrd="2" presId="urn:microsoft.com/office/officeart/2005/8/layout/vList5"/>
    <dgm:cxn modelId="{D4EFD148-1D7D-43BF-B58A-49F062C1D66F}" srcId="{FB0C4BD9-18F3-4B86-8B46-257C45DAE41B}" destId="{CBDD0F5E-E158-43AE-8465-6404D8A426D9}" srcOrd="1" destOrd="0" parTransId="{9EE8FFF9-EA21-4F1B-BA5E-55C2AFFE5CEB}" sibTransId="{3470A1E2-B14B-420E-9619-AEA2C0A975AF}"/>
    <dgm:cxn modelId="{B28C1C10-085A-4C5A-A9E0-E5922CDDFED1}" srcId="{A136C3C6-A5DD-4903-8C66-544FD0EC2476}" destId="{CBDFA10B-9AFD-4766-AB86-23278F5B1A33}" srcOrd="1" destOrd="0" parTransId="{DBAFB842-FC44-430A-A83D-9484E9BFAEB5}" sibTransId="{9AE91B45-234F-4DDC-9F81-FFE83240CCD1}"/>
    <dgm:cxn modelId="{C9AB4366-1D64-4D91-A780-84973ACAC434}" type="presOf" srcId="{2F2C645F-BDC5-468D-ABF7-35382A4F2E85}" destId="{C345B7CC-B3EB-4AEB-9EC9-68E717590EC8}" srcOrd="0" destOrd="1" presId="urn:microsoft.com/office/officeart/2005/8/layout/vList5"/>
    <dgm:cxn modelId="{EF3F9028-CD4C-45F4-A568-F220B329D576}" type="presOf" srcId="{BBEC3B48-7F4A-4D08-8FB1-459160470F2B}" destId="{E6881E49-6C92-430A-84DF-CCA8FC8A2C51}" srcOrd="0" destOrd="2" presId="urn:microsoft.com/office/officeart/2005/8/layout/vList5"/>
    <dgm:cxn modelId="{13BCA156-85B8-4141-B149-99C2B3D15019}" type="presOf" srcId="{CBDFA10B-9AFD-4766-AB86-23278F5B1A33}" destId="{F6660A5D-A059-44AE-A05B-FC79D0DB8604}" srcOrd="0" destOrd="0" presId="urn:microsoft.com/office/officeart/2005/8/layout/vList5"/>
    <dgm:cxn modelId="{EDB3B121-88B6-4031-ADE7-3F68F514FF78}" type="presOf" srcId="{6F988C5A-C51C-4E19-8037-9DD5E3E92CC1}" destId="{6A83DC21-9785-4639-882B-B7EB1893D5AD}" srcOrd="0" destOrd="0" presId="urn:microsoft.com/office/officeart/2005/8/layout/vList5"/>
    <dgm:cxn modelId="{58C73E72-5B50-40BF-9EF8-6A6717993A59}" type="presOf" srcId="{E705237C-B705-4D89-8DCB-BE0C60726F2D}" destId="{C345B7CC-B3EB-4AEB-9EC9-68E717590EC8}" srcOrd="0" destOrd="2" presId="urn:microsoft.com/office/officeart/2005/8/layout/vList5"/>
    <dgm:cxn modelId="{3F968966-0464-411E-BDDA-2893100C6370}" srcId="{6F988C5A-C51C-4E19-8037-9DD5E3E92CC1}" destId="{E705237C-B705-4D89-8DCB-BE0C60726F2D}" srcOrd="2" destOrd="0" parTransId="{50CC4214-2EA0-4F44-8E51-81500E6064A1}" sibTransId="{C9037D30-3299-4FCC-89C1-3C033B8870F6}"/>
    <dgm:cxn modelId="{30F53290-7C68-42D1-8372-B1D92A7972B0}" type="presOf" srcId="{6AF99E7F-CD02-4D3A-9C17-D18D91873753}" destId="{E6881E49-6C92-430A-84DF-CCA8FC8A2C51}" srcOrd="0" destOrd="0" presId="urn:microsoft.com/office/officeart/2005/8/layout/vList5"/>
    <dgm:cxn modelId="{956C95DB-2477-4055-B4BE-CF8D1A2D3525}" srcId="{6F988C5A-C51C-4E19-8037-9DD5E3E92CC1}" destId="{D437F004-B5CD-4E2E-8A71-1C9DCFA5510A}" srcOrd="0" destOrd="0" parTransId="{1E60FC3C-AD4C-4A6F-94C7-E2790E6203F9}" sibTransId="{D74802F6-F832-47B1-8A1E-FF060AD7BB6B}"/>
    <dgm:cxn modelId="{02319655-0BC8-4FEE-8EEA-59B25451663F}" srcId="{CBDFA10B-9AFD-4766-AB86-23278F5B1A33}" destId="{BBEC3B48-7F4A-4D08-8FB1-459160470F2B}" srcOrd="2" destOrd="0" parTransId="{9CDB7B3A-A5BC-498A-AB71-2F535876484C}" sibTransId="{97FB2BB0-F80D-4971-9DF3-4BD27941C731}"/>
    <dgm:cxn modelId="{6DE35B46-7612-47E1-B651-28E1B0844BFA}" srcId="{CBDFA10B-9AFD-4766-AB86-23278F5B1A33}" destId="{5BCF6128-1C6B-446B-8042-A60A3A5ABBD3}" srcOrd="1" destOrd="0" parTransId="{E21E6D8E-DEC7-41E8-B21D-CFAFDE73A85C}" sibTransId="{9225BE7B-F122-46EC-BE87-AC4ACF2C3323}"/>
    <dgm:cxn modelId="{BE9E9F19-A7FD-4B51-8334-0B8F31D0E573}" type="presOf" srcId="{A136C3C6-A5DD-4903-8C66-544FD0EC2476}" destId="{62109EC7-14F1-4577-93A7-6EC532C02776}" srcOrd="0" destOrd="0" presId="urn:microsoft.com/office/officeart/2005/8/layout/vList5"/>
    <dgm:cxn modelId="{D6CAED8A-6EBA-4952-AB75-CAA9E5B369DD}" srcId="{6F988C5A-C51C-4E19-8037-9DD5E3E92CC1}" destId="{2F2C645F-BDC5-468D-ABF7-35382A4F2E85}" srcOrd="1" destOrd="0" parTransId="{AF55F34A-0E48-4EC2-8939-76ACA71DCE02}" sibTransId="{27D7F05C-EBC8-40AD-8FC1-269AD5EFD3B6}"/>
    <dgm:cxn modelId="{B2688B89-5004-4A59-876A-83C9B7A20AF3}" type="presOf" srcId="{CBDD0F5E-E158-43AE-8465-6404D8A426D9}" destId="{2F65102C-D06D-4B52-BA1A-FCA2CA9EF09A}" srcOrd="0" destOrd="1" presId="urn:microsoft.com/office/officeart/2005/8/layout/vList5"/>
    <dgm:cxn modelId="{099989FF-F123-44F7-BB89-6722B6557C67}" srcId="{A136C3C6-A5DD-4903-8C66-544FD0EC2476}" destId="{FB0C4BD9-18F3-4B86-8B46-257C45DAE41B}" srcOrd="0" destOrd="0" parTransId="{CC5D45C9-0584-4B4C-BF29-11860F5D5504}" sibTransId="{D4BD17CD-E0D6-4E80-9266-8699E02FF819}"/>
    <dgm:cxn modelId="{B0ACAB56-58CD-4DDF-AE36-94955EE53E04}" type="presOf" srcId="{D437F004-B5CD-4E2E-8A71-1C9DCFA5510A}" destId="{C345B7CC-B3EB-4AEB-9EC9-68E717590EC8}" srcOrd="0" destOrd="0" presId="urn:microsoft.com/office/officeart/2005/8/layout/vList5"/>
    <dgm:cxn modelId="{0C45887C-2800-4397-94A8-5C899E8C8F41}" type="presOf" srcId="{5BCF6128-1C6B-446B-8042-A60A3A5ABBD3}" destId="{E6881E49-6C92-430A-84DF-CCA8FC8A2C51}" srcOrd="0" destOrd="1" presId="urn:microsoft.com/office/officeart/2005/8/layout/vList5"/>
    <dgm:cxn modelId="{E50792C0-B06E-4208-8B00-96F310DDBB93}" srcId="{FB0C4BD9-18F3-4B86-8B46-257C45DAE41B}" destId="{5B903E22-A138-4DDF-8C2E-A113AAC61D5D}" srcOrd="0" destOrd="0" parTransId="{ADB617D5-939C-4963-BC40-4B06D6AE325C}" sibTransId="{5C608600-B178-4898-97C9-6DEEC486EC8F}"/>
    <dgm:cxn modelId="{194BA889-D789-4BF3-A5F0-DBA1ED173439}" type="presOf" srcId="{FB0C4BD9-18F3-4B86-8B46-257C45DAE41B}" destId="{16AC3361-D8CB-499F-B000-DA1124C66827}" srcOrd="0" destOrd="0" presId="urn:microsoft.com/office/officeart/2005/8/layout/vList5"/>
    <dgm:cxn modelId="{3FFB99FB-9FAE-4295-A20C-974584E42117}" srcId="{CBDFA10B-9AFD-4766-AB86-23278F5B1A33}" destId="{6AF99E7F-CD02-4D3A-9C17-D18D91873753}" srcOrd="0" destOrd="0" parTransId="{029D6A40-4B9A-4D5B-82B4-3D5D56639459}" sibTransId="{3015D02A-89CA-4B02-8A88-7BB808AF9FDB}"/>
    <dgm:cxn modelId="{B711B841-F904-4931-B077-83486238F5C2}" srcId="{A136C3C6-A5DD-4903-8C66-544FD0EC2476}" destId="{6F988C5A-C51C-4E19-8037-9DD5E3E92CC1}" srcOrd="2" destOrd="0" parTransId="{FD1621AA-DFC0-4B19-B1DC-ED425D9DD8B9}" sibTransId="{FCD4741D-5476-4E08-8037-87B0111FD7C3}"/>
    <dgm:cxn modelId="{6221F5D6-2EBD-4470-A250-278DE158B943}" srcId="{FB0C4BD9-18F3-4B86-8B46-257C45DAE41B}" destId="{25495D70-3152-4A88-AA25-90649B86688C}" srcOrd="2" destOrd="0" parTransId="{1A7A4013-3946-4FBD-BBCF-2C1A72D2FBB5}" sibTransId="{6DB23E0F-CD88-4059-BB95-B818F04910F9}"/>
    <dgm:cxn modelId="{FA55EB8A-B544-4D9E-B614-554501FC1B34}" type="presParOf" srcId="{62109EC7-14F1-4577-93A7-6EC532C02776}" destId="{1F1F1433-B752-46B7-98E0-2D65CC392FB5}" srcOrd="0" destOrd="0" presId="urn:microsoft.com/office/officeart/2005/8/layout/vList5"/>
    <dgm:cxn modelId="{A2C622AE-D607-4849-B797-285E0BCC3487}" type="presParOf" srcId="{1F1F1433-B752-46B7-98E0-2D65CC392FB5}" destId="{16AC3361-D8CB-499F-B000-DA1124C66827}" srcOrd="0" destOrd="0" presId="urn:microsoft.com/office/officeart/2005/8/layout/vList5"/>
    <dgm:cxn modelId="{80AB8302-F16B-4619-82D6-7EE750AB420A}" type="presParOf" srcId="{1F1F1433-B752-46B7-98E0-2D65CC392FB5}" destId="{2F65102C-D06D-4B52-BA1A-FCA2CA9EF09A}" srcOrd="1" destOrd="0" presId="urn:microsoft.com/office/officeart/2005/8/layout/vList5"/>
    <dgm:cxn modelId="{642CD9FA-0DDE-4BED-81E2-27DA001D26ED}" type="presParOf" srcId="{62109EC7-14F1-4577-93A7-6EC532C02776}" destId="{C6FAF6E0-233D-4FF4-A6CA-43DE74BE9659}" srcOrd="1" destOrd="0" presId="urn:microsoft.com/office/officeart/2005/8/layout/vList5"/>
    <dgm:cxn modelId="{2C56B33D-C2B3-446A-853B-CF7BF99296BE}" type="presParOf" srcId="{62109EC7-14F1-4577-93A7-6EC532C02776}" destId="{D8E0371C-C868-4E68-9367-B01E6BA2BA6F}" srcOrd="2" destOrd="0" presId="urn:microsoft.com/office/officeart/2005/8/layout/vList5"/>
    <dgm:cxn modelId="{92285762-4424-4F9E-90FB-F4A437B67071}" type="presParOf" srcId="{D8E0371C-C868-4E68-9367-B01E6BA2BA6F}" destId="{F6660A5D-A059-44AE-A05B-FC79D0DB8604}" srcOrd="0" destOrd="0" presId="urn:microsoft.com/office/officeart/2005/8/layout/vList5"/>
    <dgm:cxn modelId="{0731EDC4-CB77-4D80-BCE7-8D90B2BC595E}" type="presParOf" srcId="{D8E0371C-C868-4E68-9367-B01E6BA2BA6F}" destId="{E6881E49-6C92-430A-84DF-CCA8FC8A2C51}" srcOrd="1" destOrd="0" presId="urn:microsoft.com/office/officeart/2005/8/layout/vList5"/>
    <dgm:cxn modelId="{AFF63B8F-EA2A-497B-AADC-B04642893A27}" type="presParOf" srcId="{62109EC7-14F1-4577-93A7-6EC532C02776}" destId="{85A627EA-354D-4E48-B3FD-171DEC8E0FC5}" srcOrd="3" destOrd="0" presId="urn:microsoft.com/office/officeart/2005/8/layout/vList5"/>
    <dgm:cxn modelId="{61E3A00D-AA8A-4D1D-BC63-06E5709D3BF1}" type="presParOf" srcId="{62109EC7-14F1-4577-93A7-6EC532C02776}" destId="{2D215884-EE69-4FF5-809D-F25CABD88808}" srcOrd="4" destOrd="0" presId="urn:microsoft.com/office/officeart/2005/8/layout/vList5"/>
    <dgm:cxn modelId="{FB6FADFD-3F26-4358-9233-E1688E96B0D8}" type="presParOf" srcId="{2D215884-EE69-4FF5-809D-F25CABD88808}" destId="{6A83DC21-9785-4639-882B-B7EB1893D5AD}" srcOrd="0" destOrd="0" presId="urn:microsoft.com/office/officeart/2005/8/layout/vList5"/>
    <dgm:cxn modelId="{9CC4257E-002F-4EDC-8B24-C60F8FBF1AA9}" type="presParOf" srcId="{2D215884-EE69-4FF5-809D-F25CABD88808}" destId="{C345B7CC-B3EB-4AEB-9EC9-68E717590EC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E7F938E-A6E8-4AE2-9D9D-5C85C836BF70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27A9BF-7847-4CE8-9243-EA840EC6E1D3}">
      <dgm:prSet/>
      <dgm:spPr/>
      <dgm:t>
        <a:bodyPr/>
        <a:lstStyle/>
        <a:p>
          <a:pPr algn="l" rtl="0"/>
          <a:r>
            <a:rPr lang="de-DE" dirty="0" smtClean="0">
              <a:solidFill>
                <a:schemeClr val="bg1"/>
              </a:solidFill>
            </a:rPr>
            <a:t>Parallelisierung (Relaxtes Extreme Programming)</a:t>
          </a:r>
          <a:endParaRPr lang="en-US" dirty="0" smtClean="0">
            <a:solidFill>
              <a:schemeClr val="bg1"/>
            </a:solidFill>
          </a:endParaRPr>
        </a:p>
      </dgm:t>
    </dgm:pt>
    <dgm:pt modelId="{65E8BD9E-4586-4336-B47C-C6F967066DC8}" type="parTrans" cxnId="{927DC014-7CAC-4413-952E-2C28C2ADC76B}">
      <dgm:prSet/>
      <dgm:spPr/>
      <dgm:t>
        <a:bodyPr/>
        <a:lstStyle/>
        <a:p>
          <a:endParaRPr lang="en-US"/>
        </a:p>
      </dgm:t>
    </dgm:pt>
    <dgm:pt modelId="{079011B4-600E-4447-8848-353FB252B1E3}" type="sibTrans" cxnId="{927DC014-7CAC-4413-952E-2C28C2ADC76B}">
      <dgm:prSet/>
      <dgm:spPr/>
      <dgm:t>
        <a:bodyPr/>
        <a:lstStyle/>
        <a:p>
          <a:endParaRPr lang="en-US"/>
        </a:p>
      </dgm:t>
    </dgm:pt>
    <dgm:pt modelId="{C2D58189-A7D6-41B7-8D03-E442BF1BD36C}">
      <dgm:prSet/>
      <dgm:spPr/>
      <dgm:t>
        <a:bodyPr/>
        <a:lstStyle/>
        <a:p>
          <a:pPr rtl="0"/>
          <a:r>
            <a:rPr lang="de-DE" dirty="0" smtClean="0">
              <a:solidFill>
                <a:schemeClr val="bg1"/>
              </a:solidFill>
            </a:rPr>
            <a:t>Erfahrung bei Stories und Entscheidungen:</a:t>
          </a:r>
          <a:endParaRPr lang="en-US" dirty="0">
            <a:solidFill>
              <a:schemeClr val="bg1"/>
            </a:solidFill>
          </a:endParaRPr>
        </a:p>
      </dgm:t>
    </dgm:pt>
    <dgm:pt modelId="{3DEA63BD-8F4C-4253-B888-B9E75D493DC2}" type="parTrans" cxnId="{F4EC26DB-E575-46EC-9AD8-05DAD8C16B8F}">
      <dgm:prSet/>
      <dgm:spPr/>
      <dgm:t>
        <a:bodyPr/>
        <a:lstStyle/>
        <a:p>
          <a:endParaRPr lang="en-US"/>
        </a:p>
      </dgm:t>
    </dgm:pt>
    <dgm:pt modelId="{93B808A3-5820-46C8-89DA-644F0068822B}" type="sibTrans" cxnId="{F4EC26DB-E575-46EC-9AD8-05DAD8C16B8F}">
      <dgm:prSet/>
      <dgm:spPr/>
      <dgm:t>
        <a:bodyPr/>
        <a:lstStyle/>
        <a:p>
          <a:endParaRPr lang="en-US"/>
        </a:p>
      </dgm:t>
    </dgm:pt>
    <dgm:pt modelId="{F43F4792-8D85-4A9D-A156-0EA7371D543C}">
      <dgm:prSet/>
      <dgm:spPr/>
      <dgm:t>
        <a:bodyPr/>
        <a:lstStyle/>
        <a:p>
          <a:pPr rtl="0"/>
          <a:r>
            <a:rPr lang="de-DE" dirty="0" smtClean="0">
              <a:solidFill>
                <a:schemeClr val="bg1"/>
              </a:solidFill>
            </a:rPr>
            <a:t>Knappes Pro-Kontra, Aufwand v. Nutzen, CRC Cards etc. als Design Entscheidungs-Hilfen</a:t>
          </a:r>
          <a:endParaRPr lang="en-US" dirty="0"/>
        </a:p>
      </dgm:t>
    </dgm:pt>
    <dgm:pt modelId="{91A7EFC4-EFBD-4C14-A97C-322C02291721}" type="parTrans" cxnId="{C2019A20-D5EA-4417-A216-5811C6CB4EA2}">
      <dgm:prSet/>
      <dgm:spPr/>
      <dgm:t>
        <a:bodyPr/>
        <a:lstStyle/>
        <a:p>
          <a:endParaRPr lang="en-US"/>
        </a:p>
      </dgm:t>
    </dgm:pt>
    <dgm:pt modelId="{069F4265-99C2-4583-883E-4AFBA6068E1D}" type="sibTrans" cxnId="{C2019A20-D5EA-4417-A216-5811C6CB4EA2}">
      <dgm:prSet/>
      <dgm:spPr/>
      <dgm:t>
        <a:bodyPr/>
        <a:lstStyle/>
        <a:p>
          <a:endParaRPr lang="en-US"/>
        </a:p>
      </dgm:t>
    </dgm:pt>
    <dgm:pt modelId="{68A940AA-2AB2-4581-9095-2C336012F206}">
      <dgm:prSet/>
      <dgm:spPr/>
      <dgm:t>
        <a:bodyPr/>
        <a:lstStyle/>
        <a:p>
          <a:pPr rtl="0"/>
          <a:r>
            <a:rPr lang="de-DE" dirty="0" smtClean="0">
              <a:solidFill>
                <a:srgbClr val="0070C0"/>
              </a:solidFill>
            </a:rPr>
            <a:t>Viel Rücksicht auf Akzeptanztests</a:t>
          </a:r>
          <a:endParaRPr lang="en-US" dirty="0">
            <a:solidFill>
              <a:srgbClr val="0070C0"/>
            </a:solidFill>
          </a:endParaRPr>
        </a:p>
      </dgm:t>
    </dgm:pt>
    <dgm:pt modelId="{80E4182E-BD9C-42B9-93D7-5B39A99CD178}" type="parTrans" cxnId="{3D6E52CC-BBBD-4CF5-B405-BCF543D5D46F}">
      <dgm:prSet/>
      <dgm:spPr/>
      <dgm:t>
        <a:bodyPr/>
        <a:lstStyle/>
        <a:p>
          <a:endParaRPr lang="en-US"/>
        </a:p>
      </dgm:t>
    </dgm:pt>
    <dgm:pt modelId="{7DD2F89C-946C-448F-BB4A-231B08E1E7E7}" type="sibTrans" cxnId="{3D6E52CC-BBBD-4CF5-B405-BCF543D5D46F}">
      <dgm:prSet/>
      <dgm:spPr/>
      <dgm:t>
        <a:bodyPr/>
        <a:lstStyle/>
        <a:p>
          <a:endParaRPr lang="en-US"/>
        </a:p>
      </dgm:t>
    </dgm:pt>
    <dgm:pt modelId="{7C33298F-42C6-4E90-A10D-7F8333DF2E13}">
      <dgm:prSet/>
      <dgm:spPr/>
      <dgm:t>
        <a:bodyPr/>
        <a:lstStyle/>
        <a:p>
          <a:pPr algn="l" rtl="0"/>
          <a:r>
            <a:rPr lang="de-DE" dirty="0" smtClean="0">
              <a:solidFill>
                <a:schemeClr val="bg1"/>
              </a:solidFill>
            </a:rPr>
            <a:t>Bildung von Bereichsexperten</a:t>
          </a:r>
          <a:endParaRPr lang="en-US" dirty="0" smtClean="0">
            <a:solidFill>
              <a:schemeClr val="bg1"/>
            </a:solidFill>
          </a:endParaRPr>
        </a:p>
      </dgm:t>
    </dgm:pt>
    <dgm:pt modelId="{71D80CB6-DE65-4CBE-B247-07C78646A18A}" type="parTrans" cxnId="{62277C66-11E5-4A1F-B3B2-F3470F59C5C3}">
      <dgm:prSet/>
      <dgm:spPr/>
      <dgm:t>
        <a:bodyPr/>
        <a:lstStyle/>
        <a:p>
          <a:endParaRPr lang="en-US"/>
        </a:p>
      </dgm:t>
    </dgm:pt>
    <dgm:pt modelId="{D1CA5DA3-8D21-4179-A89C-5333F6D6891A}" type="sibTrans" cxnId="{62277C66-11E5-4A1F-B3B2-F3470F59C5C3}">
      <dgm:prSet/>
      <dgm:spPr/>
      <dgm:t>
        <a:bodyPr/>
        <a:lstStyle/>
        <a:p>
          <a:endParaRPr lang="en-US"/>
        </a:p>
      </dgm:t>
    </dgm:pt>
    <dgm:pt modelId="{37A7E71D-0F76-475F-B5F0-83779DD4F1F7}">
      <dgm:prSet/>
      <dgm:spPr/>
      <dgm:t>
        <a:bodyPr/>
        <a:lstStyle/>
        <a:p>
          <a:pPr algn="l" rtl="0"/>
          <a:r>
            <a:rPr lang="de-DE" dirty="0" smtClean="0"/>
            <a:t>Mehr Sensitivität bei Arbeitsteilung</a:t>
          </a:r>
        </a:p>
      </dgm:t>
    </dgm:pt>
    <dgm:pt modelId="{D6DBB111-0F35-41B6-A02A-89ED51A8E691}" type="parTrans" cxnId="{D9B418DD-D828-4112-8DC6-48D8ABDAD8D2}">
      <dgm:prSet/>
      <dgm:spPr/>
      <dgm:t>
        <a:bodyPr/>
        <a:lstStyle/>
        <a:p>
          <a:endParaRPr lang="en-US"/>
        </a:p>
      </dgm:t>
    </dgm:pt>
    <dgm:pt modelId="{E146825B-0FC1-44B3-835D-A182B7CAC659}" type="sibTrans" cxnId="{D9B418DD-D828-4112-8DC6-48D8ABDAD8D2}">
      <dgm:prSet/>
      <dgm:spPr/>
      <dgm:t>
        <a:bodyPr/>
        <a:lstStyle/>
        <a:p>
          <a:endParaRPr lang="en-US"/>
        </a:p>
      </dgm:t>
    </dgm:pt>
    <dgm:pt modelId="{CB3BC556-2264-42CF-B0D9-9BDC7B0BE917}">
      <dgm:prSet/>
      <dgm:spPr/>
      <dgm:t>
        <a:bodyPr/>
        <a:lstStyle/>
        <a:p>
          <a:pPr rtl="0"/>
          <a:r>
            <a:rPr lang="en-US" dirty="0" smtClean="0"/>
            <a:t>Ablaufliste bei Tasks</a:t>
          </a:r>
          <a:endParaRPr lang="en-US" dirty="0"/>
        </a:p>
      </dgm:t>
    </dgm:pt>
    <dgm:pt modelId="{ED913B8C-E33F-47CB-9CD2-856D5BA6C7F1}" type="parTrans" cxnId="{48417BFD-996C-4A93-A31B-166649FAA6E0}">
      <dgm:prSet/>
      <dgm:spPr/>
      <dgm:t>
        <a:bodyPr/>
        <a:lstStyle/>
        <a:p>
          <a:endParaRPr lang="en-US"/>
        </a:p>
      </dgm:t>
    </dgm:pt>
    <dgm:pt modelId="{3FDA48E7-A97F-4677-BA8D-F506478B51B9}" type="sibTrans" cxnId="{48417BFD-996C-4A93-A31B-166649FAA6E0}">
      <dgm:prSet/>
      <dgm:spPr/>
      <dgm:t>
        <a:bodyPr/>
        <a:lstStyle/>
        <a:p>
          <a:endParaRPr lang="en-US"/>
        </a:p>
      </dgm:t>
    </dgm:pt>
    <dgm:pt modelId="{3F135339-56EF-48C6-8E0A-4EBB35C30F3B}">
      <dgm:prSet/>
      <dgm:spPr/>
      <dgm:t>
        <a:bodyPr/>
        <a:lstStyle/>
        <a:p>
          <a:pPr algn="l" rtl="0"/>
          <a:r>
            <a:rPr lang="de-DE" dirty="0" smtClean="0"/>
            <a:t>Vertraut mit Spielkonzept</a:t>
          </a:r>
        </a:p>
      </dgm:t>
    </dgm:pt>
    <dgm:pt modelId="{2BB37A2B-860F-4DAE-AD87-6B737CB3E42C}" type="parTrans" cxnId="{4511B53A-0293-4167-A94F-75B2FD4161AA}">
      <dgm:prSet/>
      <dgm:spPr/>
      <dgm:t>
        <a:bodyPr/>
        <a:lstStyle/>
        <a:p>
          <a:endParaRPr lang="en-US"/>
        </a:p>
      </dgm:t>
    </dgm:pt>
    <dgm:pt modelId="{7378E685-15F9-406C-9CA5-3928A407DAA5}" type="sibTrans" cxnId="{4511B53A-0293-4167-A94F-75B2FD4161AA}">
      <dgm:prSet/>
      <dgm:spPr/>
      <dgm:t>
        <a:bodyPr/>
        <a:lstStyle/>
        <a:p>
          <a:endParaRPr lang="en-US"/>
        </a:p>
      </dgm:t>
    </dgm:pt>
    <dgm:pt modelId="{10407809-794C-4C38-949D-4D02AA6AAEE0}" type="pres">
      <dgm:prSet presAssocID="{4E7F938E-A6E8-4AE2-9D9D-5C85C836BF70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FFC12A4-57F9-4CBE-8CED-984F71517E68}" type="pres">
      <dgm:prSet presAssocID="{D927A9BF-7847-4CE8-9243-EA840EC6E1D3}" presName="composite" presStyleCnt="0"/>
      <dgm:spPr/>
    </dgm:pt>
    <dgm:pt modelId="{94EDFA51-176F-4F9E-AEAD-B29911710CB1}" type="pres">
      <dgm:prSet presAssocID="{D927A9BF-7847-4CE8-9243-EA840EC6E1D3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5000" r="-55000"/>
          </a:stretch>
        </a:blipFill>
      </dgm:spPr>
      <dgm:t>
        <a:bodyPr/>
        <a:lstStyle/>
        <a:p>
          <a:endParaRPr lang="en-US"/>
        </a:p>
      </dgm:t>
    </dgm:pt>
    <dgm:pt modelId="{235BDBD8-610D-4315-A41F-5687C29BFFBD}" type="pres">
      <dgm:prSet presAssocID="{D927A9BF-7847-4CE8-9243-EA840EC6E1D3}" presName="tx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247740-C003-4C34-9B1D-F86AE187C602}" type="pres">
      <dgm:prSet presAssocID="{079011B4-600E-4447-8848-353FB252B1E3}" presName="spacing" presStyleCnt="0"/>
      <dgm:spPr/>
    </dgm:pt>
    <dgm:pt modelId="{F3651BC0-8200-426D-A397-A9D5CE056EB2}" type="pres">
      <dgm:prSet presAssocID="{C2D58189-A7D6-41B7-8D03-E442BF1BD36C}" presName="composite" presStyleCnt="0"/>
      <dgm:spPr/>
    </dgm:pt>
    <dgm:pt modelId="{2BEEBC28-9449-4A27-B4DC-97AED05BCD9C}" type="pres">
      <dgm:prSet presAssocID="{C2D58189-A7D6-41B7-8D03-E442BF1BD36C}" presName="imgShp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  <dgm:t>
        <a:bodyPr/>
        <a:lstStyle/>
        <a:p>
          <a:endParaRPr lang="en-US"/>
        </a:p>
      </dgm:t>
    </dgm:pt>
    <dgm:pt modelId="{CD670BA5-25A4-4700-8F98-C39970E6DE7B}" type="pres">
      <dgm:prSet presAssocID="{C2D58189-A7D6-41B7-8D03-E442BF1BD36C}" presName="tx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7DC014-7CAC-4413-952E-2C28C2ADC76B}" srcId="{4E7F938E-A6E8-4AE2-9D9D-5C85C836BF70}" destId="{D927A9BF-7847-4CE8-9243-EA840EC6E1D3}" srcOrd="0" destOrd="0" parTransId="{65E8BD9E-4586-4336-B47C-C6F967066DC8}" sibTransId="{079011B4-600E-4447-8848-353FB252B1E3}"/>
    <dgm:cxn modelId="{4511B53A-0293-4167-A94F-75B2FD4161AA}" srcId="{D927A9BF-7847-4CE8-9243-EA840EC6E1D3}" destId="{3F135339-56EF-48C6-8E0A-4EBB35C30F3B}" srcOrd="2" destOrd="0" parTransId="{2BB37A2B-860F-4DAE-AD87-6B737CB3E42C}" sibTransId="{7378E685-15F9-406C-9CA5-3928A407DAA5}"/>
    <dgm:cxn modelId="{B80B4201-692B-4050-A598-A00F3E3B2C9B}" type="presOf" srcId="{7C33298F-42C6-4E90-A10D-7F8333DF2E13}" destId="{235BDBD8-610D-4315-A41F-5687C29BFFBD}" srcOrd="0" destOrd="1" presId="urn:microsoft.com/office/officeart/2005/8/layout/vList3"/>
    <dgm:cxn modelId="{066FF6A8-DF8B-4DAE-A245-860323F1A57B}" type="presOf" srcId="{4E7F938E-A6E8-4AE2-9D9D-5C85C836BF70}" destId="{10407809-794C-4C38-949D-4D02AA6AAEE0}" srcOrd="0" destOrd="0" presId="urn:microsoft.com/office/officeart/2005/8/layout/vList3"/>
    <dgm:cxn modelId="{C2019A20-D5EA-4417-A216-5811C6CB4EA2}" srcId="{C2D58189-A7D6-41B7-8D03-E442BF1BD36C}" destId="{F43F4792-8D85-4A9D-A156-0EA7371D543C}" srcOrd="1" destOrd="0" parTransId="{91A7EFC4-EFBD-4C14-A97C-322C02291721}" sibTransId="{069F4265-99C2-4583-883E-4AFBA6068E1D}"/>
    <dgm:cxn modelId="{48417BFD-996C-4A93-A31B-166649FAA6E0}" srcId="{C2D58189-A7D6-41B7-8D03-E442BF1BD36C}" destId="{CB3BC556-2264-42CF-B0D9-9BDC7B0BE917}" srcOrd="0" destOrd="0" parTransId="{ED913B8C-E33F-47CB-9CD2-856D5BA6C7F1}" sibTransId="{3FDA48E7-A97F-4677-BA8D-F506478B51B9}"/>
    <dgm:cxn modelId="{9B78EAD2-0F82-403D-84BC-52B26CA2A346}" type="presOf" srcId="{F43F4792-8D85-4A9D-A156-0EA7371D543C}" destId="{CD670BA5-25A4-4700-8F98-C39970E6DE7B}" srcOrd="0" destOrd="2" presId="urn:microsoft.com/office/officeart/2005/8/layout/vList3"/>
    <dgm:cxn modelId="{F8EDD879-8835-47CA-A289-98484266496C}" type="presOf" srcId="{68A940AA-2AB2-4581-9095-2C336012F206}" destId="{CD670BA5-25A4-4700-8F98-C39970E6DE7B}" srcOrd="0" destOrd="3" presId="urn:microsoft.com/office/officeart/2005/8/layout/vList3"/>
    <dgm:cxn modelId="{D9B418DD-D828-4112-8DC6-48D8ABDAD8D2}" srcId="{D927A9BF-7847-4CE8-9243-EA840EC6E1D3}" destId="{37A7E71D-0F76-475F-B5F0-83779DD4F1F7}" srcOrd="1" destOrd="0" parTransId="{D6DBB111-0F35-41B6-A02A-89ED51A8E691}" sibTransId="{E146825B-0FC1-44B3-835D-A182B7CAC659}"/>
    <dgm:cxn modelId="{BA991D5B-F389-40AD-A341-3B7FAEBFE97A}" type="presOf" srcId="{D927A9BF-7847-4CE8-9243-EA840EC6E1D3}" destId="{235BDBD8-610D-4315-A41F-5687C29BFFBD}" srcOrd="0" destOrd="0" presId="urn:microsoft.com/office/officeart/2005/8/layout/vList3"/>
    <dgm:cxn modelId="{62277C66-11E5-4A1F-B3B2-F3470F59C5C3}" srcId="{D927A9BF-7847-4CE8-9243-EA840EC6E1D3}" destId="{7C33298F-42C6-4E90-A10D-7F8333DF2E13}" srcOrd="0" destOrd="0" parTransId="{71D80CB6-DE65-4CBE-B247-07C78646A18A}" sibTransId="{D1CA5DA3-8D21-4179-A89C-5333F6D6891A}"/>
    <dgm:cxn modelId="{F4EC26DB-E575-46EC-9AD8-05DAD8C16B8F}" srcId="{4E7F938E-A6E8-4AE2-9D9D-5C85C836BF70}" destId="{C2D58189-A7D6-41B7-8D03-E442BF1BD36C}" srcOrd="1" destOrd="0" parTransId="{3DEA63BD-8F4C-4253-B888-B9E75D493DC2}" sibTransId="{93B808A3-5820-46C8-89DA-644F0068822B}"/>
    <dgm:cxn modelId="{F3DE2182-7BC7-4872-B519-C65F80431035}" type="presOf" srcId="{37A7E71D-0F76-475F-B5F0-83779DD4F1F7}" destId="{235BDBD8-610D-4315-A41F-5687C29BFFBD}" srcOrd="0" destOrd="2" presId="urn:microsoft.com/office/officeart/2005/8/layout/vList3"/>
    <dgm:cxn modelId="{3D6E52CC-BBBD-4CF5-B405-BCF543D5D46F}" srcId="{C2D58189-A7D6-41B7-8D03-E442BF1BD36C}" destId="{68A940AA-2AB2-4581-9095-2C336012F206}" srcOrd="2" destOrd="0" parTransId="{80E4182E-BD9C-42B9-93D7-5B39A99CD178}" sibTransId="{7DD2F89C-946C-448F-BB4A-231B08E1E7E7}"/>
    <dgm:cxn modelId="{4DDD8457-DCA4-45E0-BCA8-BA7EF4EFB618}" type="presOf" srcId="{CB3BC556-2264-42CF-B0D9-9BDC7B0BE917}" destId="{CD670BA5-25A4-4700-8F98-C39970E6DE7B}" srcOrd="0" destOrd="1" presId="urn:microsoft.com/office/officeart/2005/8/layout/vList3"/>
    <dgm:cxn modelId="{E2FA3F9C-69E8-4288-B891-24E3C59108AB}" type="presOf" srcId="{C2D58189-A7D6-41B7-8D03-E442BF1BD36C}" destId="{CD670BA5-25A4-4700-8F98-C39970E6DE7B}" srcOrd="0" destOrd="0" presId="urn:microsoft.com/office/officeart/2005/8/layout/vList3"/>
    <dgm:cxn modelId="{218FCAE0-9E45-4EBA-8FB9-AB1E9F535B68}" type="presOf" srcId="{3F135339-56EF-48C6-8E0A-4EBB35C30F3B}" destId="{235BDBD8-610D-4315-A41F-5687C29BFFBD}" srcOrd="0" destOrd="3" presId="urn:microsoft.com/office/officeart/2005/8/layout/vList3"/>
    <dgm:cxn modelId="{08E3F3B4-A43E-43BB-8DF4-317D462F7B0B}" type="presParOf" srcId="{10407809-794C-4C38-949D-4D02AA6AAEE0}" destId="{4FFC12A4-57F9-4CBE-8CED-984F71517E68}" srcOrd="0" destOrd="0" presId="urn:microsoft.com/office/officeart/2005/8/layout/vList3"/>
    <dgm:cxn modelId="{CB7F805C-486F-43E3-A454-8FB11B39323A}" type="presParOf" srcId="{4FFC12A4-57F9-4CBE-8CED-984F71517E68}" destId="{94EDFA51-176F-4F9E-AEAD-B29911710CB1}" srcOrd="0" destOrd="0" presId="urn:microsoft.com/office/officeart/2005/8/layout/vList3"/>
    <dgm:cxn modelId="{1E912210-4BB8-47F3-AA72-6D8F9E35C3E7}" type="presParOf" srcId="{4FFC12A4-57F9-4CBE-8CED-984F71517E68}" destId="{235BDBD8-610D-4315-A41F-5687C29BFFBD}" srcOrd="1" destOrd="0" presId="urn:microsoft.com/office/officeart/2005/8/layout/vList3"/>
    <dgm:cxn modelId="{EACD9398-2691-487E-85D4-5D7C85523E4C}" type="presParOf" srcId="{10407809-794C-4C38-949D-4D02AA6AAEE0}" destId="{30247740-C003-4C34-9B1D-F86AE187C602}" srcOrd="1" destOrd="0" presId="urn:microsoft.com/office/officeart/2005/8/layout/vList3"/>
    <dgm:cxn modelId="{268AEA34-3234-471B-9035-8A8414349659}" type="presParOf" srcId="{10407809-794C-4C38-949D-4D02AA6AAEE0}" destId="{F3651BC0-8200-426D-A397-A9D5CE056EB2}" srcOrd="2" destOrd="0" presId="urn:microsoft.com/office/officeart/2005/8/layout/vList3"/>
    <dgm:cxn modelId="{47E6C8F6-A3C2-46B9-BF6D-44E568A0459E}" type="presParOf" srcId="{F3651BC0-8200-426D-A397-A9D5CE056EB2}" destId="{2BEEBC28-9449-4A27-B4DC-97AED05BCD9C}" srcOrd="0" destOrd="0" presId="urn:microsoft.com/office/officeart/2005/8/layout/vList3"/>
    <dgm:cxn modelId="{C958A32A-A64B-40BD-8280-81C24EA601D0}" type="presParOf" srcId="{F3651BC0-8200-426D-A397-A9D5CE056EB2}" destId="{CD670BA5-25A4-4700-8F98-C39970E6DE7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7F938E-A6E8-4AE2-9D9D-5C85C836BF70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27A9BF-7847-4CE8-9243-EA840EC6E1D3}">
      <dgm:prSet/>
      <dgm:spPr/>
      <dgm:t>
        <a:bodyPr/>
        <a:lstStyle/>
        <a:p>
          <a:pPr algn="l" rtl="0"/>
          <a:r>
            <a:rPr lang="de-DE" dirty="0" smtClean="0">
              <a:solidFill>
                <a:srgbClr val="0070C0"/>
              </a:solidFill>
            </a:rPr>
            <a:t>Parallelisierung (Relaxtes Extreme Programming)</a:t>
          </a:r>
          <a:endParaRPr lang="en-US" dirty="0" smtClean="0">
            <a:solidFill>
              <a:srgbClr val="0070C0"/>
            </a:solidFill>
          </a:endParaRPr>
        </a:p>
      </dgm:t>
    </dgm:pt>
    <dgm:pt modelId="{65E8BD9E-4586-4336-B47C-C6F967066DC8}" type="parTrans" cxnId="{927DC014-7CAC-4413-952E-2C28C2ADC76B}">
      <dgm:prSet/>
      <dgm:spPr/>
      <dgm:t>
        <a:bodyPr/>
        <a:lstStyle/>
        <a:p>
          <a:endParaRPr lang="en-US"/>
        </a:p>
      </dgm:t>
    </dgm:pt>
    <dgm:pt modelId="{079011B4-600E-4447-8848-353FB252B1E3}" type="sibTrans" cxnId="{927DC014-7CAC-4413-952E-2C28C2ADC76B}">
      <dgm:prSet/>
      <dgm:spPr/>
      <dgm:t>
        <a:bodyPr/>
        <a:lstStyle/>
        <a:p>
          <a:endParaRPr lang="en-US"/>
        </a:p>
      </dgm:t>
    </dgm:pt>
    <dgm:pt modelId="{7C33298F-42C6-4E90-A10D-7F8333DF2E13}">
      <dgm:prSet/>
      <dgm:spPr/>
      <dgm:t>
        <a:bodyPr/>
        <a:lstStyle/>
        <a:p>
          <a:pPr algn="l" rtl="0"/>
          <a:r>
            <a:rPr lang="de-DE" dirty="0" smtClean="0"/>
            <a:t>Bildung von Bereichsexperten</a:t>
          </a:r>
          <a:endParaRPr lang="en-US" dirty="0" smtClean="0"/>
        </a:p>
      </dgm:t>
    </dgm:pt>
    <dgm:pt modelId="{71D80CB6-DE65-4CBE-B247-07C78646A18A}" type="parTrans" cxnId="{62277C66-11E5-4A1F-B3B2-F3470F59C5C3}">
      <dgm:prSet/>
      <dgm:spPr/>
      <dgm:t>
        <a:bodyPr/>
        <a:lstStyle/>
        <a:p>
          <a:endParaRPr lang="en-US"/>
        </a:p>
      </dgm:t>
    </dgm:pt>
    <dgm:pt modelId="{D1CA5DA3-8D21-4179-A89C-5333F6D6891A}" type="sibTrans" cxnId="{62277C66-11E5-4A1F-B3B2-F3470F59C5C3}">
      <dgm:prSet/>
      <dgm:spPr/>
      <dgm:t>
        <a:bodyPr/>
        <a:lstStyle/>
        <a:p>
          <a:endParaRPr lang="en-US"/>
        </a:p>
      </dgm:t>
    </dgm:pt>
    <dgm:pt modelId="{37A7E71D-0F76-475F-B5F0-83779DD4F1F7}">
      <dgm:prSet/>
      <dgm:spPr/>
      <dgm:t>
        <a:bodyPr/>
        <a:lstStyle/>
        <a:p>
          <a:pPr algn="l" rtl="0"/>
          <a:r>
            <a:rPr lang="de-DE" dirty="0" smtClean="0"/>
            <a:t>Mehr Sensitivität bei Arbeitsteilung</a:t>
          </a:r>
        </a:p>
      </dgm:t>
    </dgm:pt>
    <dgm:pt modelId="{D6DBB111-0F35-41B6-A02A-89ED51A8E691}" type="parTrans" cxnId="{D9B418DD-D828-4112-8DC6-48D8ABDAD8D2}">
      <dgm:prSet/>
      <dgm:spPr/>
      <dgm:t>
        <a:bodyPr/>
        <a:lstStyle/>
        <a:p>
          <a:endParaRPr lang="en-US"/>
        </a:p>
      </dgm:t>
    </dgm:pt>
    <dgm:pt modelId="{E146825B-0FC1-44B3-835D-A182B7CAC659}" type="sibTrans" cxnId="{D9B418DD-D828-4112-8DC6-48D8ABDAD8D2}">
      <dgm:prSet/>
      <dgm:spPr/>
      <dgm:t>
        <a:bodyPr/>
        <a:lstStyle/>
        <a:p>
          <a:endParaRPr lang="en-US"/>
        </a:p>
      </dgm:t>
    </dgm:pt>
    <dgm:pt modelId="{3F135339-56EF-48C6-8E0A-4EBB35C30F3B}">
      <dgm:prSet/>
      <dgm:spPr/>
      <dgm:t>
        <a:bodyPr/>
        <a:lstStyle/>
        <a:p>
          <a:pPr algn="l" rtl="0"/>
          <a:r>
            <a:rPr lang="de-DE" dirty="0" smtClean="0"/>
            <a:t>Vertraut mit Spielkonzept</a:t>
          </a:r>
        </a:p>
      </dgm:t>
    </dgm:pt>
    <dgm:pt modelId="{2BB37A2B-860F-4DAE-AD87-6B737CB3E42C}" type="parTrans" cxnId="{4511B53A-0293-4167-A94F-75B2FD4161AA}">
      <dgm:prSet/>
      <dgm:spPr/>
      <dgm:t>
        <a:bodyPr/>
        <a:lstStyle/>
        <a:p>
          <a:endParaRPr lang="en-US"/>
        </a:p>
      </dgm:t>
    </dgm:pt>
    <dgm:pt modelId="{7378E685-15F9-406C-9CA5-3928A407DAA5}" type="sibTrans" cxnId="{4511B53A-0293-4167-A94F-75B2FD4161AA}">
      <dgm:prSet/>
      <dgm:spPr/>
      <dgm:t>
        <a:bodyPr/>
        <a:lstStyle/>
        <a:p>
          <a:endParaRPr lang="en-US"/>
        </a:p>
      </dgm:t>
    </dgm:pt>
    <dgm:pt modelId="{C2D58189-A7D6-41B7-8D03-E442BF1BD36C}">
      <dgm:prSet/>
      <dgm:spPr/>
      <dgm:t>
        <a:bodyPr/>
        <a:lstStyle/>
        <a:p>
          <a:pPr rtl="0"/>
          <a:r>
            <a:rPr lang="de-DE" dirty="0" smtClean="0">
              <a:solidFill>
                <a:srgbClr val="0070C0"/>
              </a:solidFill>
            </a:rPr>
            <a:t>Erfahrung bei Stories und Entscheidungen:</a:t>
          </a:r>
          <a:endParaRPr lang="en-US" dirty="0">
            <a:solidFill>
              <a:srgbClr val="0070C0"/>
            </a:solidFill>
          </a:endParaRPr>
        </a:p>
      </dgm:t>
    </dgm:pt>
    <dgm:pt modelId="{93B808A3-5820-46C8-89DA-644F0068822B}" type="sibTrans" cxnId="{F4EC26DB-E575-46EC-9AD8-05DAD8C16B8F}">
      <dgm:prSet/>
      <dgm:spPr/>
      <dgm:t>
        <a:bodyPr/>
        <a:lstStyle/>
        <a:p>
          <a:endParaRPr lang="en-US"/>
        </a:p>
      </dgm:t>
    </dgm:pt>
    <dgm:pt modelId="{3DEA63BD-8F4C-4253-B888-B9E75D493DC2}" type="parTrans" cxnId="{F4EC26DB-E575-46EC-9AD8-05DAD8C16B8F}">
      <dgm:prSet/>
      <dgm:spPr/>
      <dgm:t>
        <a:bodyPr/>
        <a:lstStyle/>
        <a:p>
          <a:endParaRPr lang="en-US"/>
        </a:p>
      </dgm:t>
    </dgm:pt>
    <dgm:pt modelId="{F43F4792-8D85-4A9D-A156-0EA7371D543C}">
      <dgm:prSet/>
      <dgm:spPr/>
      <dgm:t>
        <a:bodyPr/>
        <a:lstStyle/>
        <a:p>
          <a:pPr rtl="0"/>
          <a:r>
            <a:rPr lang="de-DE" dirty="0" smtClean="0">
              <a:solidFill>
                <a:schemeClr val="bg1"/>
              </a:solidFill>
            </a:rPr>
            <a:t>Knappes Pro-Kontra (CRC Cards etc.) als Design Entscheidungs-Hilfen</a:t>
          </a:r>
          <a:endParaRPr lang="en-US" dirty="0"/>
        </a:p>
      </dgm:t>
    </dgm:pt>
    <dgm:pt modelId="{069F4265-99C2-4583-883E-4AFBA6068E1D}" type="sibTrans" cxnId="{C2019A20-D5EA-4417-A216-5811C6CB4EA2}">
      <dgm:prSet/>
      <dgm:spPr/>
      <dgm:t>
        <a:bodyPr/>
        <a:lstStyle/>
        <a:p>
          <a:endParaRPr lang="en-US"/>
        </a:p>
      </dgm:t>
    </dgm:pt>
    <dgm:pt modelId="{91A7EFC4-EFBD-4C14-A97C-322C02291721}" type="parTrans" cxnId="{C2019A20-D5EA-4417-A216-5811C6CB4EA2}">
      <dgm:prSet/>
      <dgm:spPr/>
      <dgm:t>
        <a:bodyPr/>
        <a:lstStyle/>
        <a:p>
          <a:endParaRPr lang="en-US"/>
        </a:p>
      </dgm:t>
    </dgm:pt>
    <dgm:pt modelId="{68A940AA-2AB2-4581-9095-2C336012F206}">
      <dgm:prSet/>
      <dgm:spPr/>
      <dgm:t>
        <a:bodyPr/>
        <a:lstStyle/>
        <a:p>
          <a:pPr rtl="0"/>
          <a:r>
            <a:rPr lang="de-DE" dirty="0" smtClean="0"/>
            <a:t>Viel Rücksicht auf Akzeptanztests</a:t>
          </a:r>
          <a:endParaRPr lang="en-US" dirty="0"/>
        </a:p>
      </dgm:t>
    </dgm:pt>
    <dgm:pt modelId="{7DD2F89C-946C-448F-BB4A-231B08E1E7E7}" type="sibTrans" cxnId="{3D6E52CC-BBBD-4CF5-B405-BCF543D5D46F}">
      <dgm:prSet/>
      <dgm:spPr/>
      <dgm:t>
        <a:bodyPr/>
        <a:lstStyle/>
        <a:p>
          <a:endParaRPr lang="en-US"/>
        </a:p>
      </dgm:t>
    </dgm:pt>
    <dgm:pt modelId="{80E4182E-BD9C-42B9-93D7-5B39A99CD178}" type="parTrans" cxnId="{3D6E52CC-BBBD-4CF5-B405-BCF543D5D46F}">
      <dgm:prSet/>
      <dgm:spPr/>
      <dgm:t>
        <a:bodyPr/>
        <a:lstStyle/>
        <a:p>
          <a:endParaRPr lang="en-US"/>
        </a:p>
      </dgm:t>
    </dgm:pt>
    <dgm:pt modelId="{CB3BC556-2264-42CF-B0D9-9BDC7B0BE917}">
      <dgm:prSet/>
      <dgm:spPr/>
      <dgm:t>
        <a:bodyPr/>
        <a:lstStyle/>
        <a:p>
          <a:pPr rtl="0"/>
          <a:r>
            <a:rPr lang="en-US" dirty="0" smtClean="0"/>
            <a:t>Ablaufliste bei Tasks</a:t>
          </a:r>
          <a:endParaRPr lang="en-US" dirty="0"/>
        </a:p>
      </dgm:t>
    </dgm:pt>
    <dgm:pt modelId="{3FDA48E7-A97F-4677-BA8D-F506478B51B9}" type="sibTrans" cxnId="{48417BFD-996C-4A93-A31B-166649FAA6E0}">
      <dgm:prSet/>
      <dgm:spPr/>
      <dgm:t>
        <a:bodyPr/>
        <a:lstStyle/>
        <a:p>
          <a:endParaRPr lang="en-US"/>
        </a:p>
      </dgm:t>
    </dgm:pt>
    <dgm:pt modelId="{ED913B8C-E33F-47CB-9CD2-856D5BA6C7F1}" type="parTrans" cxnId="{48417BFD-996C-4A93-A31B-166649FAA6E0}">
      <dgm:prSet/>
      <dgm:spPr/>
      <dgm:t>
        <a:bodyPr/>
        <a:lstStyle/>
        <a:p>
          <a:endParaRPr lang="en-US"/>
        </a:p>
      </dgm:t>
    </dgm:pt>
    <dgm:pt modelId="{10407809-794C-4C38-949D-4D02AA6AAEE0}" type="pres">
      <dgm:prSet presAssocID="{4E7F938E-A6E8-4AE2-9D9D-5C85C836BF70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FFC12A4-57F9-4CBE-8CED-984F71517E68}" type="pres">
      <dgm:prSet presAssocID="{D927A9BF-7847-4CE8-9243-EA840EC6E1D3}" presName="composite" presStyleCnt="0"/>
      <dgm:spPr/>
    </dgm:pt>
    <dgm:pt modelId="{94EDFA51-176F-4F9E-AEAD-B29911710CB1}" type="pres">
      <dgm:prSet presAssocID="{D927A9BF-7847-4CE8-9243-EA840EC6E1D3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5000" r="-55000"/>
          </a:stretch>
        </a:blipFill>
      </dgm:spPr>
      <dgm:t>
        <a:bodyPr/>
        <a:lstStyle/>
        <a:p>
          <a:endParaRPr lang="en-US"/>
        </a:p>
      </dgm:t>
    </dgm:pt>
    <dgm:pt modelId="{235BDBD8-610D-4315-A41F-5687C29BFFBD}" type="pres">
      <dgm:prSet presAssocID="{D927A9BF-7847-4CE8-9243-EA840EC6E1D3}" presName="tx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247740-C003-4C34-9B1D-F86AE187C602}" type="pres">
      <dgm:prSet presAssocID="{079011B4-600E-4447-8848-353FB252B1E3}" presName="spacing" presStyleCnt="0"/>
      <dgm:spPr/>
    </dgm:pt>
    <dgm:pt modelId="{F3651BC0-8200-426D-A397-A9D5CE056EB2}" type="pres">
      <dgm:prSet presAssocID="{C2D58189-A7D6-41B7-8D03-E442BF1BD36C}" presName="composite" presStyleCnt="0"/>
      <dgm:spPr/>
    </dgm:pt>
    <dgm:pt modelId="{2BEEBC28-9449-4A27-B4DC-97AED05BCD9C}" type="pres">
      <dgm:prSet presAssocID="{C2D58189-A7D6-41B7-8D03-E442BF1BD36C}" presName="imgShp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  <dgm:t>
        <a:bodyPr/>
        <a:lstStyle/>
        <a:p>
          <a:endParaRPr lang="en-US"/>
        </a:p>
      </dgm:t>
    </dgm:pt>
    <dgm:pt modelId="{CD670BA5-25A4-4700-8F98-C39970E6DE7B}" type="pres">
      <dgm:prSet presAssocID="{C2D58189-A7D6-41B7-8D03-E442BF1BD36C}" presName="tx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7DC014-7CAC-4413-952E-2C28C2ADC76B}" srcId="{4E7F938E-A6E8-4AE2-9D9D-5C85C836BF70}" destId="{D927A9BF-7847-4CE8-9243-EA840EC6E1D3}" srcOrd="0" destOrd="0" parTransId="{65E8BD9E-4586-4336-B47C-C6F967066DC8}" sibTransId="{079011B4-600E-4447-8848-353FB252B1E3}"/>
    <dgm:cxn modelId="{4511B53A-0293-4167-A94F-75B2FD4161AA}" srcId="{D927A9BF-7847-4CE8-9243-EA840EC6E1D3}" destId="{3F135339-56EF-48C6-8E0A-4EBB35C30F3B}" srcOrd="2" destOrd="0" parTransId="{2BB37A2B-860F-4DAE-AD87-6B737CB3E42C}" sibTransId="{7378E685-15F9-406C-9CA5-3928A407DAA5}"/>
    <dgm:cxn modelId="{B80B4201-692B-4050-A598-A00F3E3B2C9B}" type="presOf" srcId="{7C33298F-42C6-4E90-A10D-7F8333DF2E13}" destId="{235BDBD8-610D-4315-A41F-5687C29BFFBD}" srcOrd="0" destOrd="1" presId="urn:microsoft.com/office/officeart/2005/8/layout/vList3"/>
    <dgm:cxn modelId="{066FF6A8-DF8B-4DAE-A245-860323F1A57B}" type="presOf" srcId="{4E7F938E-A6E8-4AE2-9D9D-5C85C836BF70}" destId="{10407809-794C-4C38-949D-4D02AA6AAEE0}" srcOrd="0" destOrd="0" presId="urn:microsoft.com/office/officeart/2005/8/layout/vList3"/>
    <dgm:cxn modelId="{C2019A20-D5EA-4417-A216-5811C6CB4EA2}" srcId="{C2D58189-A7D6-41B7-8D03-E442BF1BD36C}" destId="{F43F4792-8D85-4A9D-A156-0EA7371D543C}" srcOrd="1" destOrd="0" parTransId="{91A7EFC4-EFBD-4C14-A97C-322C02291721}" sibTransId="{069F4265-99C2-4583-883E-4AFBA6068E1D}"/>
    <dgm:cxn modelId="{48417BFD-996C-4A93-A31B-166649FAA6E0}" srcId="{C2D58189-A7D6-41B7-8D03-E442BF1BD36C}" destId="{CB3BC556-2264-42CF-B0D9-9BDC7B0BE917}" srcOrd="0" destOrd="0" parTransId="{ED913B8C-E33F-47CB-9CD2-856D5BA6C7F1}" sibTransId="{3FDA48E7-A97F-4677-BA8D-F506478B51B9}"/>
    <dgm:cxn modelId="{9B78EAD2-0F82-403D-84BC-52B26CA2A346}" type="presOf" srcId="{F43F4792-8D85-4A9D-A156-0EA7371D543C}" destId="{CD670BA5-25A4-4700-8F98-C39970E6DE7B}" srcOrd="0" destOrd="2" presId="urn:microsoft.com/office/officeart/2005/8/layout/vList3"/>
    <dgm:cxn modelId="{F8EDD879-8835-47CA-A289-98484266496C}" type="presOf" srcId="{68A940AA-2AB2-4581-9095-2C336012F206}" destId="{CD670BA5-25A4-4700-8F98-C39970E6DE7B}" srcOrd="0" destOrd="3" presId="urn:microsoft.com/office/officeart/2005/8/layout/vList3"/>
    <dgm:cxn modelId="{D9B418DD-D828-4112-8DC6-48D8ABDAD8D2}" srcId="{D927A9BF-7847-4CE8-9243-EA840EC6E1D3}" destId="{37A7E71D-0F76-475F-B5F0-83779DD4F1F7}" srcOrd="1" destOrd="0" parTransId="{D6DBB111-0F35-41B6-A02A-89ED51A8E691}" sibTransId="{E146825B-0FC1-44B3-835D-A182B7CAC659}"/>
    <dgm:cxn modelId="{BA991D5B-F389-40AD-A341-3B7FAEBFE97A}" type="presOf" srcId="{D927A9BF-7847-4CE8-9243-EA840EC6E1D3}" destId="{235BDBD8-610D-4315-A41F-5687C29BFFBD}" srcOrd="0" destOrd="0" presId="urn:microsoft.com/office/officeart/2005/8/layout/vList3"/>
    <dgm:cxn modelId="{62277C66-11E5-4A1F-B3B2-F3470F59C5C3}" srcId="{D927A9BF-7847-4CE8-9243-EA840EC6E1D3}" destId="{7C33298F-42C6-4E90-A10D-7F8333DF2E13}" srcOrd="0" destOrd="0" parTransId="{71D80CB6-DE65-4CBE-B247-07C78646A18A}" sibTransId="{D1CA5DA3-8D21-4179-A89C-5333F6D6891A}"/>
    <dgm:cxn modelId="{F4EC26DB-E575-46EC-9AD8-05DAD8C16B8F}" srcId="{4E7F938E-A6E8-4AE2-9D9D-5C85C836BF70}" destId="{C2D58189-A7D6-41B7-8D03-E442BF1BD36C}" srcOrd="1" destOrd="0" parTransId="{3DEA63BD-8F4C-4253-B888-B9E75D493DC2}" sibTransId="{93B808A3-5820-46C8-89DA-644F0068822B}"/>
    <dgm:cxn modelId="{F3DE2182-7BC7-4872-B519-C65F80431035}" type="presOf" srcId="{37A7E71D-0F76-475F-B5F0-83779DD4F1F7}" destId="{235BDBD8-610D-4315-A41F-5687C29BFFBD}" srcOrd="0" destOrd="2" presId="urn:microsoft.com/office/officeart/2005/8/layout/vList3"/>
    <dgm:cxn modelId="{3D6E52CC-BBBD-4CF5-B405-BCF543D5D46F}" srcId="{C2D58189-A7D6-41B7-8D03-E442BF1BD36C}" destId="{68A940AA-2AB2-4581-9095-2C336012F206}" srcOrd="2" destOrd="0" parTransId="{80E4182E-BD9C-42B9-93D7-5B39A99CD178}" sibTransId="{7DD2F89C-946C-448F-BB4A-231B08E1E7E7}"/>
    <dgm:cxn modelId="{4DDD8457-DCA4-45E0-BCA8-BA7EF4EFB618}" type="presOf" srcId="{CB3BC556-2264-42CF-B0D9-9BDC7B0BE917}" destId="{CD670BA5-25A4-4700-8F98-C39970E6DE7B}" srcOrd="0" destOrd="1" presId="urn:microsoft.com/office/officeart/2005/8/layout/vList3"/>
    <dgm:cxn modelId="{E2FA3F9C-69E8-4288-B891-24E3C59108AB}" type="presOf" srcId="{C2D58189-A7D6-41B7-8D03-E442BF1BD36C}" destId="{CD670BA5-25A4-4700-8F98-C39970E6DE7B}" srcOrd="0" destOrd="0" presId="urn:microsoft.com/office/officeart/2005/8/layout/vList3"/>
    <dgm:cxn modelId="{218FCAE0-9E45-4EBA-8FB9-AB1E9F535B68}" type="presOf" srcId="{3F135339-56EF-48C6-8E0A-4EBB35C30F3B}" destId="{235BDBD8-610D-4315-A41F-5687C29BFFBD}" srcOrd="0" destOrd="3" presId="urn:microsoft.com/office/officeart/2005/8/layout/vList3"/>
    <dgm:cxn modelId="{08E3F3B4-A43E-43BB-8DF4-317D462F7B0B}" type="presParOf" srcId="{10407809-794C-4C38-949D-4D02AA6AAEE0}" destId="{4FFC12A4-57F9-4CBE-8CED-984F71517E68}" srcOrd="0" destOrd="0" presId="urn:microsoft.com/office/officeart/2005/8/layout/vList3"/>
    <dgm:cxn modelId="{CB7F805C-486F-43E3-A454-8FB11B39323A}" type="presParOf" srcId="{4FFC12A4-57F9-4CBE-8CED-984F71517E68}" destId="{94EDFA51-176F-4F9E-AEAD-B29911710CB1}" srcOrd="0" destOrd="0" presId="urn:microsoft.com/office/officeart/2005/8/layout/vList3"/>
    <dgm:cxn modelId="{1E912210-4BB8-47F3-AA72-6D8F9E35C3E7}" type="presParOf" srcId="{4FFC12A4-57F9-4CBE-8CED-984F71517E68}" destId="{235BDBD8-610D-4315-A41F-5687C29BFFBD}" srcOrd="1" destOrd="0" presId="urn:microsoft.com/office/officeart/2005/8/layout/vList3"/>
    <dgm:cxn modelId="{EACD9398-2691-487E-85D4-5D7C85523E4C}" type="presParOf" srcId="{10407809-794C-4C38-949D-4D02AA6AAEE0}" destId="{30247740-C003-4C34-9B1D-F86AE187C602}" srcOrd="1" destOrd="0" presId="urn:microsoft.com/office/officeart/2005/8/layout/vList3"/>
    <dgm:cxn modelId="{268AEA34-3234-471B-9035-8A8414349659}" type="presParOf" srcId="{10407809-794C-4C38-949D-4D02AA6AAEE0}" destId="{F3651BC0-8200-426D-A397-A9D5CE056EB2}" srcOrd="2" destOrd="0" presId="urn:microsoft.com/office/officeart/2005/8/layout/vList3"/>
    <dgm:cxn modelId="{47E6C8F6-A3C2-46B9-BF6D-44E568A0459E}" type="presParOf" srcId="{F3651BC0-8200-426D-A397-A9D5CE056EB2}" destId="{2BEEBC28-9449-4A27-B4DC-97AED05BCD9C}" srcOrd="0" destOrd="0" presId="urn:microsoft.com/office/officeart/2005/8/layout/vList3"/>
    <dgm:cxn modelId="{C958A32A-A64B-40BD-8280-81C24EA601D0}" type="presParOf" srcId="{F3651BC0-8200-426D-A397-A9D5CE056EB2}" destId="{CD670BA5-25A4-4700-8F98-C39970E6DE7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7F938E-A6E8-4AE2-9D9D-5C85C836BF70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27A9BF-7847-4CE8-9243-EA840EC6E1D3}">
      <dgm:prSet/>
      <dgm:spPr/>
      <dgm:t>
        <a:bodyPr/>
        <a:lstStyle/>
        <a:p>
          <a:pPr algn="l" rtl="0"/>
          <a:r>
            <a:rPr lang="de-DE" dirty="0" smtClean="0">
              <a:solidFill>
                <a:schemeClr val="bg1"/>
              </a:solidFill>
            </a:rPr>
            <a:t>Parallelisierung (Relaxtes Extreme Programming)</a:t>
          </a:r>
          <a:endParaRPr lang="en-US" dirty="0" smtClean="0">
            <a:solidFill>
              <a:schemeClr val="bg1"/>
            </a:solidFill>
          </a:endParaRPr>
        </a:p>
      </dgm:t>
    </dgm:pt>
    <dgm:pt modelId="{65E8BD9E-4586-4336-B47C-C6F967066DC8}" type="parTrans" cxnId="{927DC014-7CAC-4413-952E-2C28C2ADC76B}">
      <dgm:prSet/>
      <dgm:spPr/>
      <dgm:t>
        <a:bodyPr/>
        <a:lstStyle/>
        <a:p>
          <a:endParaRPr lang="en-US"/>
        </a:p>
      </dgm:t>
    </dgm:pt>
    <dgm:pt modelId="{079011B4-600E-4447-8848-353FB252B1E3}" type="sibTrans" cxnId="{927DC014-7CAC-4413-952E-2C28C2ADC76B}">
      <dgm:prSet/>
      <dgm:spPr/>
      <dgm:t>
        <a:bodyPr/>
        <a:lstStyle/>
        <a:p>
          <a:endParaRPr lang="en-US"/>
        </a:p>
      </dgm:t>
    </dgm:pt>
    <dgm:pt modelId="{7C33298F-42C6-4E90-A10D-7F8333DF2E13}">
      <dgm:prSet/>
      <dgm:spPr/>
      <dgm:t>
        <a:bodyPr/>
        <a:lstStyle/>
        <a:p>
          <a:pPr algn="l" rtl="0"/>
          <a:r>
            <a:rPr lang="de-DE" dirty="0" smtClean="0">
              <a:solidFill>
                <a:srgbClr val="0070C0"/>
              </a:solidFill>
            </a:rPr>
            <a:t>Bildung von Bereichsexperten</a:t>
          </a:r>
          <a:endParaRPr lang="en-US" dirty="0" smtClean="0">
            <a:solidFill>
              <a:srgbClr val="0070C0"/>
            </a:solidFill>
          </a:endParaRPr>
        </a:p>
      </dgm:t>
    </dgm:pt>
    <dgm:pt modelId="{71D80CB6-DE65-4CBE-B247-07C78646A18A}" type="parTrans" cxnId="{62277C66-11E5-4A1F-B3B2-F3470F59C5C3}">
      <dgm:prSet/>
      <dgm:spPr/>
      <dgm:t>
        <a:bodyPr/>
        <a:lstStyle/>
        <a:p>
          <a:endParaRPr lang="en-US"/>
        </a:p>
      </dgm:t>
    </dgm:pt>
    <dgm:pt modelId="{D1CA5DA3-8D21-4179-A89C-5333F6D6891A}" type="sibTrans" cxnId="{62277C66-11E5-4A1F-B3B2-F3470F59C5C3}">
      <dgm:prSet/>
      <dgm:spPr/>
      <dgm:t>
        <a:bodyPr/>
        <a:lstStyle/>
        <a:p>
          <a:endParaRPr lang="en-US"/>
        </a:p>
      </dgm:t>
    </dgm:pt>
    <dgm:pt modelId="{37A7E71D-0F76-475F-B5F0-83779DD4F1F7}">
      <dgm:prSet/>
      <dgm:spPr/>
      <dgm:t>
        <a:bodyPr/>
        <a:lstStyle/>
        <a:p>
          <a:pPr algn="l" rtl="0"/>
          <a:r>
            <a:rPr lang="de-DE" dirty="0" smtClean="0"/>
            <a:t>Mehr Sensitivität bei Arbeitsteilung</a:t>
          </a:r>
        </a:p>
      </dgm:t>
    </dgm:pt>
    <dgm:pt modelId="{D6DBB111-0F35-41B6-A02A-89ED51A8E691}" type="parTrans" cxnId="{D9B418DD-D828-4112-8DC6-48D8ABDAD8D2}">
      <dgm:prSet/>
      <dgm:spPr/>
      <dgm:t>
        <a:bodyPr/>
        <a:lstStyle/>
        <a:p>
          <a:endParaRPr lang="en-US"/>
        </a:p>
      </dgm:t>
    </dgm:pt>
    <dgm:pt modelId="{E146825B-0FC1-44B3-835D-A182B7CAC659}" type="sibTrans" cxnId="{D9B418DD-D828-4112-8DC6-48D8ABDAD8D2}">
      <dgm:prSet/>
      <dgm:spPr/>
      <dgm:t>
        <a:bodyPr/>
        <a:lstStyle/>
        <a:p>
          <a:endParaRPr lang="en-US"/>
        </a:p>
      </dgm:t>
    </dgm:pt>
    <dgm:pt modelId="{3F135339-56EF-48C6-8E0A-4EBB35C30F3B}">
      <dgm:prSet/>
      <dgm:spPr/>
      <dgm:t>
        <a:bodyPr/>
        <a:lstStyle/>
        <a:p>
          <a:pPr algn="l" rtl="0"/>
          <a:r>
            <a:rPr lang="de-DE" dirty="0" smtClean="0"/>
            <a:t>Vertraut mit Spielkonzept</a:t>
          </a:r>
        </a:p>
      </dgm:t>
    </dgm:pt>
    <dgm:pt modelId="{2BB37A2B-860F-4DAE-AD87-6B737CB3E42C}" type="parTrans" cxnId="{4511B53A-0293-4167-A94F-75B2FD4161AA}">
      <dgm:prSet/>
      <dgm:spPr/>
      <dgm:t>
        <a:bodyPr/>
        <a:lstStyle/>
        <a:p>
          <a:endParaRPr lang="en-US"/>
        </a:p>
      </dgm:t>
    </dgm:pt>
    <dgm:pt modelId="{7378E685-15F9-406C-9CA5-3928A407DAA5}" type="sibTrans" cxnId="{4511B53A-0293-4167-A94F-75B2FD4161AA}">
      <dgm:prSet/>
      <dgm:spPr/>
      <dgm:t>
        <a:bodyPr/>
        <a:lstStyle/>
        <a:p>
          <a:endParaRPr lang="en-US"/>
        </a:p>
      </dgm:t>
    </dgm:pt>
    <dgm:pt modelId="{C2D58189-A7D6-41B7-8D03-E442BF1BD36C}">
      <dgm:prSet/>
      <dgm:spPr/>
      <dgm:t>
        <a:bodyPr/>
        <a:lstStyle/>
        <a:p>
          <a:pPr rtl="0"/>
          <a:r>
            <a:rPr lang="de-DE" dirty="0" smtClean="0">
              <a:solidFill>
                <a:schemeClr val="bg1"/>
              </a:solidFill>
            </a:rPr>
            <a:t>Erfahrung bei Stories und Entscheidungen:</a:t>
          </a:r>
          <a:endParaRPr lang="en-US" dirty="0">
            <a:solidFill>
              <a:schemeClr val="bg1"/>
            </a:solidFill>
          </a:endParaRPr>
        </a:p>
      </dgm:t>
    </dgm:pt>
    <dgm:pt modelId="{93B808A3-5820-46C8-89DA-644F0068822B}" type="sibTrans" cxnId="{F4EC26DB-E575-46EC-9AD8-05DAD8C16B8F}">
      <dgm:prSet/>
      <dgm:spPr/>
      <dgm:t>
        <a:bodyPr/>
        <a:lstStyle/>
        <a:p>
          <a:endParaRPr lang="en-US"/>
        </a:p>
      </dgm:t>
    </dgm:pt>
    <dgm:pt modelId="{3DEA63BD-8F4C-4253-B888-B9E75D493DC2}" type="parTrans" cxnId="{F4EC26DB-E575-46EC-9AD8-05DAD8C16B8F}">
      <dgm:prSet/>
      <dgm:spPr/>
      <dgm:t>
        <a:bodyPr/>
        <a:lstStyle/>
        <a:p>
          <a:endParaRPr lang="en-US"/>
        </a:p>
      </dgm:t>
    </dgm:pt>
    <dgm:pt modelId="{CB3BC556-2264-42CF-B0D9-9BDC7B0BE917}">
      <dgm:prSet/>
      <dgm:spPr/>
      <dgm:t>
        <a:bodyPr/>
        <a:lstStyle/>
        <a:p>
          <a:pPr rtl="0"/>
          <a:r>
            <a:rPr lang="en-US" dirty="0" smtClean="0"/>
            <a:t>Ablaufliste bei Tasks</a:t>
          </a:r>
          <a:endParaRPr lang="en-US" dirty="0"/>
        </a:p>
      </dgm:t>
    </dgm:pt>
    <dgm:pt modelId="{3FDA48E7-A97F-4677-BA8D-F506478B51B9}" type="sibTrans" cxnId="{48417BFD-996C-4A93-A31B-166649FAA6E0}">
      <dgm:prSet/>
      <dgm:spPr/>
      <dgm:t>
        <a:bodyPr/>
        <a:lstStyle/>
        <a:p>
          <a:endParaRPr lang="en-US"/>
        </a:p>
      </dgm:t>
    </dgm:pt>
    <dgm:pt modelId="{ED913B8C-E33F-47CB-9CD2-856D5BA6C7F1}" type="parTrans" cxnId="{48417BFD-996C-4A93-A31B-166649FAA6E0}">
      <dgm:prSet/>
      <dgm:spPr/>
      <dgm:t>
        <a:bodyPr/>
        <a:lstStyle/>
        <a:p>
          <a:endParaRPr lang="en-US"/>
        </a:p>
      </dgm:t>
    </dgm:pt>
    <dgm:pt modelId="{F43F4792-8D85-4A9D-A156-0EA7371D543C}">
      <dgm:prSet/>
      <dgm:spPr/>
      <dgm:t>
        <a:bodyPr/>
        <a:lstStyle/>
        <a:p>
          <a:pPr rtl="0"/>
          <a:r>
            <a:rPr lang="de-DE" dirty="0" smtClean="0">
              <a:solidFill>
                <a:schemeClr val="bg1"/>
              </a:solidFill>
            </a:rPr>
            <a:t>Knappes Pro-Kontra (CRC Cards etc.) als Design Entscheidungs-Hilfen</a:t>
          </a:r>
          <a:endParaRPr lang="en-US" dirty="0"/>
        </a:p>
      </dgm:t>
    </dgm:pt>
    <dgm:pt modelId="{069F4265-99C2-4583-883E-4AFBA6068E1D}" type="sibTrans" cxnId="{C2019A20-D5EA-4417-A216-5811C6CB4EA2}">
      <dgm:prSet/>
      <dgm:spPr/>
      <dgm:t>
        <a:bodyPr/>
        <a:lstStyle/>
        <a:p>
          <a:endParaRPr lang="en-US"/>
        </a:p>
      </dgm:t>
    </dgm:pt>
    <dgm:pt modelId="{91A7EFC4-EFBD-4C14-A97C-322C02291721}" type="parTrans" cxnId="{C2019A20-D5EA-4417-A216-5811C6CB4EA2}">
      <dgm:prSet/>
      <dgm:spPr/>
      <dgm:t>
        <a:bodyPr/>
        <a:lstStyle/>
        <a:p>
          <a:endParaRPr lang="en-US"/>
        </a:p>
      </dgm:t>
    </dgm:pt>
    <dgm:pt modelId="{68A940AA-2AB2-4581-9095-2C336012F206}">
      <dgm:prSet/>
      <dgm:spPr/>
      <dgm:t>
        <a:bodyPr/>
        <a:lstStyle/>
        <a:p>
          <a:pPr rtl="0"/>
          <a:r>
            <a:rPr lang="de-DE" dirty="0" smtClean="0"/>
            <a:t>Viel Rücksicht auf Akzeptanztests</a:t>
          </a:r>
          <a:endParaRPr lang="en-US" dirty="0"/>
        </a:p>
      </dgm:t>
    </dgm:pt>
    <dgm:pt modelId="{7DD2F89C-946C-448F-BB4A-231B08E1E7E7}" type="sibTrans" cxnId="{3D6E52CC-BBBD-4CF5-B405-BCF543D5D46F}">
      <dgm:prSet/>
      <dgm:spPr/>
      <dgm:t>
        <a:bodyPr/>
        <a:lstStyle/>
        <a:p>
          <a:endParaRPr lang="en-US"/>
        </a:p>
      </dgm:t>
    </dgm:pt>
    <dgm:pt modelId="{80E4182E-BD9C-42B9-93D7-5B39A99CD178}" type="parTrans" cxnId="{3D6E52CC-BBBD-4CF5-B405-BCF543D5D46F}">
      <dgm:prSet/>
      <dgm:spPr/>
      <dgm:t>
        <a:bodyPr/>
        <a:lstStyle/>
        <a:p>
          <a:endParaRPr lang="en-US"/>
        </a:p>
      </dgm:t>
    </dgm:pt>
    <dgm:pt modelId="{10407809-794C-4C38-949D-4D02AA6AAEE0}" type="pres">
      <dgm:prSet presAssocID="{4E7F938E-A6E8-4AE2-9D9D-5C85C836BF70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FFC12A4-57F9-4CBE-8CED-984F71517E68}" type="pres">
      <dgm:prSet presAssocID="{D927A9BF-7847-4CE8-9243-EA840EC6E1D3}" presName="composite" presStyleCnt="0"/>
      <dgm:spPr/>
    </dgm:pt>
    <dgm:pt modelId="{94EDFA51-176F-4F9E-AEAD-B29911710CB1}" type="pres">
      <dgm:prSet presAssocID="{D927A9BF-7847-4CE8-9243-EA840EC6E1D3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5000" r="-55000"/>
          </a:stretch>
        </a:blipFill>
      </dgm:spPr>
      <dgm:t>
        <a:bodyPr/>
        <a:lstStyle/>
        <a:p>
          <a:endParaRPr lang="en-US"/>
        </a:p>
      </dgm:t>
    </dgm:pt>
    <dgm:pt modelId="{235BDBD8-610D-4315-A41F-5687C29BFFBD}" type="pres">
      <dgm:prSet presAssocID="{D927A9BF-7847-4CE8-9243-EA840EC6E1D3}" presName="tx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247740-C003-4C34-9B1D-F86AE187C602}" type="pres">
      <dgm:prSet presAssocID="{079011B4-600E-4447-8848-353FB252B1E3}" presName="spacing" presStyleCnt="0"/>
      <dgm:spPr/>
    </dgm:pt>
    <dgm:pt modelId="{F3651BC0-8200-426D-A397-A9D5CE056EB2}" type="pres">
      <dgm:prSet presAssocID="{C2D58189-A7D6-41B7-8D03-E442BF1BD36C}" presName="composite" presStyleCnt="0"/>
      <dgm:spPr/>
    </dgm:pt>
    <dgm:pt modelId="{2BEEBC28-9449-4A27-B4DC-97AED05BCD9C}" type="pres">
      <dgm:prSet presAssocID="{C2D58189-A7D6-41B7-8D03-E442BF1BD36C}" presName="imgShp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  <dgm:t>
        <a:bodyPr/>
        <a:lstStyle/>
        <a:p>
          <a:endParaRPr lang="en-US"/>
        </a:p>
      </dgm:t>
    </dgm:pt>
    <dgm:pt modelId="{CD670BA5-25A4-4700-8F98-C39970E6DE7B}" type="pres">
      <dgm:prSet presAssocID="{C2D58189-A7D6-41B7-8D03-E442BF1BD36C}" presName="tx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7DC014-7CAC-4413-952E-2C28C2ADC76B}" srcId="{4E7F938E-A6E8-4AE2-9D9D-5C85C836BF70}" destId="{D927A9BF-7847-4CE8-9243-EA840EC6E1D3}" srcOrd="0" destOrd="0" parTransId="{65E8BD9E-4586-4336-B47C-C6F967066DC8}" sibTransId="{079011B4-600E-4447-8848-353FB252B1E3}"/>
    <dgm:cxn modelId="{4511B53A-0293-4167-A94F-75B2FD4161AA}" srcId="{D927A9BF-7847-4CE8-9243-EA840EC6E1D3}" destId="{3F135339-56EF-48C6-8E0A-4EBB35C30F3B}" srcOrd="2" destOrd="0" parTransId="{2BB37A2B-860F-4DAE-AD87-6B737CB3E42C}" sibTransId="{7378E685-15F9-406C-9CA5-3928A407DAA5}"/>
    <dgm:cxn modelId="{B80B4201-692B-4050-A598-A00F3E3B2C9B}" type="presOf" srcId="{7C33298F-42C6-4E90-A10D-7F8333DF2E13}" destId="{235BDBD8-610D-4315-A41F-5687C29BFFBD}" srcOrd="0" destOrd="1" presId="urn:microsoft.com/office/officeart/2005/8/layout/vList3"/>
    <dgm:cxn modelId="{066FF6A8-DF8B-4DAE-A245-860323F1A57B}" type="presOf" srcId="{4E7F938E-A6E8-4AE2-9D9D-5C85C836BF70}" destId="{10407809-794C-4C38-949D-4D02AA6AAEE0}" srcOrd="0" destOrd="0" presId="urn:microsoft.com/office/officeart/2005/8/layout/vList3"/>
    <dgm:cxn modelId="{C2019A20-D5EA-4417-A216-5811C6CB4EA2}" srcId="{C2D58189-A7D6-41B7-8D03-E442BF1BD36C}" destId="{F43F4792-8D85-4A9D-A156-0EA7371D543C}" srcOrd="1" destOrd="0" parTransId="{91A7EFC4-EFBD-4C14-A97C-322C02291721}" sibTransId="{069F4265-99C2-4583-883E-4AFBA6068E1D}"/>
    <dgm:cxn modelId="{48417BFD-996C-4A93-A31B-166649FAA6E0}" srcId="{C2D58189-A7D6-41B7-8D03-E442BF1BD36C}" destId="{CB3BC556-2264-42CF-B0D9-9BDC7B0BE917}" srcOrd="0" destOrd="0" parTransId="{ED913B8C-E33F-47CB-9CD2-856D5BA6C7F1}" sibTransId="{3FDA48E7-A97F-4677-BA8D-F506478B51B9}"/>
    <dgm:cxn modelId="{9B78EAD2-0F82-403D-84BC-52B26CA2A346}" type="presOf" srcId="{F43F4792-8D85-4A9D-A156-0EA7371D543C}" destId="{CD670BA5-25A4-4700-8F98-C39970E6DE7B}" srcOrd="0" destOrd="2" presId="urn:microsoft.com/office/officeart/2005/8/layout/vList3"/>
    <dgm:cxn modelId="{F8EDD879-8835-47CA-A289-98484266496C}" type="presOf" srcId="{68A940AA-2AB2-4581-9095-2C336012F206}" destId="{CD670BA5-25A4-4700-8F98-C39970E6DE7B}" srcOrd="0" destOrd="3" presId="urn:microsoft.com/office/officeart/2005/8/layout/vList3"/>
    <dgm:cxn modelId="{D9B418DD-D828-4112-8DC6-48D8ABDAD8D2}" srcId="{D927A9BF-7847-4CE8-9243-EA840EC6E1D3}" destId="{37A7E71D-0F76-475F-B5F0-83779DD4F1F7}" srcOrd="1" destOrd="0" parTransId="{D6DBB111-0F35-41B6-A02A-89ED51A8E691}" sibTransId="{E146825B-0FC1-44B3-835D-A182B7CAC659}"/>
    <dgm:cxn modelId="{BA991D5B-F389-40AD-A341-3B7FAEBFE97A}" type="presOf" srcId="{D927A9BF-7847-4CE8-9243-EA840EC6E1D3}" destId="{235BDBD8-610D-4315-A41F-5687C29BFFBD}" srcOrd="0" destOrd="0" presId="urn:microsoft.com/office/officeart/2005/8/layout/vList3"/>
    <dgm:cxn modelId="{62277C66-11E5-4A1F-B3B2-F3470F59C5C3}" srcId="{D927A9BF-7847-4CE8-9243-EA840EC6E1D3}" destId="{7C33298F-42C6-4E90-A10D-7F8333DF2E13}" srcOrd="0" destOrd="0" parTransId="{71D80CB6-DE65-4CBE-B247-07C78646A18A}" sibTransId="{D1CA5DA3-8D21-4179-A89C-5333F6D6891A}"/>
    <dgm:cxn modelId="{F4EC26DB-E575-46EC-9AD8-05DAD8C16B8F}" srcId="{4E7F938E-A6E8-4AE2-9D9D-5C85C836BF70}" destId="{C2D58189-A7D6-41B7-8D03-E442BF1BD36C}" srcOrd="1" destOrd="0" parTransId="{3DEA63BD-8F4C-4253-B888-B9E75D493DC2}" sibTransId="{93B808A3-5820-46C8-89DA-644F0068822B}"/>
    <dgm:cxn modelId="{F3DE2182-7BC7-4872-B519-C65F80431035}" type="presOf" srcId="{37A7E71D-0F76-475F-B5F0-83779DD4F1F7}" destId="{235BDBD8-610D-4315-A41F-5687C29BFFBD}" srcOrd="0" destOrd="2" presId="urn:microsoft.com/office/officeart/2005/8/layout/vList3"/>
    <dgm:cxn modelId="{3D6E52CC-BBBD-4CF5-B405-BCF543D5D46F}" srcId="{C2D58189-A7D6-41B7-8D03-E442BF1BD36C}" destId="{68A940AA-2AB2-4581-9095-2C336012F206}" srcOrd="2" destOrd="0" parTransId="{80E4182E-BD9C-42B9-93D7-5B39A99CD178}" sibTransId="{7DD2F89C-946C-448F-BB4A-231B08E1E7E7}"/>
    <dgm:cxn modelId="{4DDD8457-DCA4-45E0-BCA8-BA7EF4EFB618}" type="presOf" srcId="{CB3BC556-2264-42CF-B0D9-9BDC7B0BE917}" destId="{CD670BA5-25A4-4700-8F98-C39970E6DE7B}" srcOrd="0" destOrd="1" presId="urn:microsoft.com/office/officeart/2005/8/layout/vList3"/>
    <dgm:cxn modelId="{E2FA3F9C-69E8-4288-B891-24E3C59108AB}" type="presOf" srcId="{C2D58189-A7D6-41B7-8D03-E442BF1BD36C}" destId="{CD670BA5-25A4-4700-8F98-C39970E6DE7B}" srcOrd="0" destOrd="0" presId="urn:microsoft.com/office/officeart/2005/8/layout/vList3"/>
    <dgm:cxn modelId="{218FCAE0-9E45-4EBA-8FB9-AB1E9F535B68}" type="presOf" srcId="{3F135339-56EF-48C6-8E0A-4EBB35C30F3B}" destId="{235BDBD8-610D-4315-A41F-5687C29BFFBD}" srcOrd="0" destOrd="3" presId="urn:microsoft.com/office/officeart/2005/8/layout/vList3"/>
    <dgm:cxn modelId="{08E3F3B4-A43E-43BB-8DF4-317D462F7B0B}" type="presParOf" srcId="{10407809-794C-4C38-949D-4D02AA6AAEE0}" destId="{4FFC12A4-57F9-4CBE-8CED-984F71517E68}" srcOrd="0" destOrd="0" presId="urn:microsoft.com/office/officeart/2005/8/layout/vList3"/>
    <dgm:cxn modelId="{CB7F805C-486F-43E3-A454-8FB11B39323A}" type="presParOf" srcId="{4FFC12A4-57F9-4CBE-8CED-984F71517E68}" destId="{94EDFA51-176F-4F9E-AEAD-B29911710CB1}" srcOrd="0" destOrd="0" presId="urn:microsoft.com/office/officeart/2005/8/layout/vList3"/>
    <dgm:cxn modelId="{1E912210-4BB8-47F3-AA72-6D8F9E35C3E7}" type="presParOf" srcId="{4FFC12A4-57F9-4CBE-8CED-984F71517E68}" destId="{235BDBD8-610D-4315-A41F-5687C29BFFBD}" srcOrd="1" destOrd="0" presId="urn:microsoft.com/office/officeart/2005/8/layout/vList3"/>
    <dgm:cxn modelId="{EACD9398-2691-487E-85D4-5D7C85523E4C}" type="presParOf" srcId="{10407809-794C-4C38-949D-4D02AA6AAEE0}" destId="{30247740-C003-4C34-9B1D-F86AE187C602}" srcOrd="1" destOrd="0" presId="urn:microsoft.com/office/officeart/2005/8/layout/vList3"/>
    <dgm:cxn modelId="{268AEA34-3234-471B-9035-8A8414349659}" type="presParOf" srcId="{10407809-794C-4C38-949D-4D02AA6AAEE0}" destId="{F3651BC0-8200-426D-A397-A9D5CE056EB2}" srcOrd="2" destOrd="0" presId="urn:microsoft.com/office/officeart/2005/8/layout/vList3"/>
    <dgm:cxn modelId="{47E6C8F6-A3C2-46B9-BF6D-44E568A0459E}" type="presParOf" srcId="{F3651BC0-8200-426D-A397-A9D5CE056EB2}" destId="{2BEEBC28-9449-4A27-B4DC-97AED05BCD9C}" srcOrd="0" destOrd="0" presId="urn:microsoft.com/office/officeart/2005/8/layout/vList3"/>
    <dgm:cxn modelId="{C958A32A-A64B-40BD-8280-81C24EA601D0}" type="presParOf" srcId="{F3651BC0-8200-426D-A397-A9D5CE056EB2}" destId="{CD670BA5-25A4-4700-8F98-C39970E6DE7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E7F938E-A6E8-4AE2-9D9D-5C85C836BF70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27A9BF-7847-4CE8-9243-EA840EC6E1D3}">
      <dgm:prSet/>
      <dgm:spPr/>
      <dgm:t>
        <a:bodyPr/>
        <a:lstStyle/>
        <a:p>
          <a:pPr algn="l" rtl="0"/>
          <a:r>
            <a:rPr lang="de-DE" dirty="0" smtClean="0">
              <a:solidFill>
                <a:schemeClr val="bg1"/>
              </a:solidFill>
            </a:rPr>
            <a:t>Parallelisierung (Relaxtes Extreme Programming)</a:t>
          </a:r>
          <a:endParaRPr lang="en-US" dirty="0" smtClean="0">
            <a:solidFill>
              <a:schemeClr val="bg1"/>
            </a:solidFill>
          </a:endParaRPr>
        </a:p>
      </dgm:t>
    </dgm:pt>
    <dgm:pt modelId="{65E8BD9E-4586-4336-B47C-C6F967066DC8}" type="parTrans" cxnId="{927DC014-7CAC-4413-952E-2C28C2ADC76B}">
      <dgm:prSet/>
      <dgm:spPr/>
      <dgm:t>
        <a:bodyPr/>
        <a:lstStyle/>
        <a:p>
          <a:endParaRPr lang="en-US"/>
        </a:p>
      </dgm:t>
    </dgm:pt>
    <dgm:pt modelId="{079011B4-600E-4447-8848-353FB252B1E3}" type="sibTrans" cxnId="{927DC014-7CAC-4413-952E-2C28C2ADC76B}">
      <dgm:prSet/>
      <dgm:spPr/>
      <dgm:t>
        <a:bodyPr/>
        <a:lstStyle/>
        <a:p>
          <a:endParaRPr lang="en-US"/>
        </a:p>
      </dgm:t>
    </dgm:pt>
    <dgm:pt modelId="{7C33298F-42C6-4E90-A10D-7F8333DF2E13}">
      <dgm:prSet/>
      <dgm:spPr/>
      <dgm:t>
        <a:bodyPr/>
        <a:lstStyle/>
        <a:p>
          <a:pPr algn="l" rtl="0"/>
          <a:r>
            <a:rPr lang="de-DE" dirty="0" smtClean="0">
              <a:solidFill>
                <a:schemeClr val="bg1"/>
              </a:solidFill>
            </a:rPr>
            <a:t>Bildung von Bereichsexperten</a:t>
          </a:r>
          <a:endParaRPr lang="en-US" dirty="0" smtClean="0">
            <a:solidFill>
              <a:schemeClr val="bg1"/>
            </a:solidFill>
          </a:endParaRPr>
        </a:p>
      </dgm:t>
    </dgm:pt>
    <dgm:pt modelId="{71D80CB6-DE65-4CBE-B247-07C78646A18A}" type="parTrans" cxnId="{62277C66-11E5-4A1F-B3B2-F3470F59C5C3}">
      <dgm:prSet/>
      <dgm:spPr/>
      <dgm:t>
        <a:bodyPr/>
        <a:lstStyle/>
        <a:p>
          <a:endParaRPr lang="en-US"/>
        </a:p>
      </dgm:t>
    </dgm:pt>
    <dgm:pt modelId="{D1CA5DA3-8D21-4179-A89C-5333F6D6891A}" type="sibTrans" cxnId="{62277C66-11E5-4A1F-B3B2-F3470F59C5C3}">
      <dgm:prSet/>
      <dgm:spPr/>
      <dgm:t>
        <a:bodyPr/>
        <a:lstStyle/>
        <a:p>
          <a:endParaRPr lang="en-US"/>
        </a:p>
      </dgm:t>
    </dgm:pt>
    <dgm:pt modelId="{37A7E71D-0F76-475F-B5F0-83779DD4F1F7}">
      <dgm:prSet/>
      <dgm:spPr/>
      <dgm:t>
        <a:bodyPr/>
        <a:lstStyle/>
        <a:p>
          <a:pPr algn="l" rtl="0"/>
          <a:r>
            <a:rPr lang="de-DE" dirty="0" smtClean="0">
              <a:solidFill>
                <a:srgbClr val="0070C0"/>
              </a:solidFill>
            </a:rPr>
            <a:t>Mehr Sensitivität bei Arbeitsteilung</a:t>
          </a:r>
        </a:p>
      </dgm:t>
    </dgm:pt>
    <dgm:pt modelId="{D6DBB111-0F35-41B6-A02A-89ED51A8E691}" type="parTrans" cxnId="{D9B418DD-D828-4112-8DC6-48D8ABDAD8D2}">
      <dgm:prSet/>
      <dgm:spPr/>
      <dgm:t>
        <a:bodyPr/>
        <a:lstStyle/>
        <a:p>
          <a:endParaRPr lang="en-US"/>
        </a:p>
      </dgm:t>
    </dgm:pt>
    <dgm:pt modelId="{E146825B-0FC1-44B3-835D-A182B7CAC659}" type="sibTrans" cxnId="{D9B418DD-D828-4112-8DC6-48D8ABDAD8D2}">
      <dgm:prSet/>
      <dgm:spPr/>
      <dgm:t>
        <a:bodyPr/>
        <a:lstStyle/>
        <a:p>
          <a:endParaRPr lang="en-US"/>
        </a:p>
      </dgm:t>
    </dgm:pt>
    <dgm:pt modelId="{3F135339-56EF-48C6-8E0A-4EBB35C30F3B}">
      <dgm:prSet/>
      <dgm:spPr/>
      <dgm:t>
        <a:bodyPr/>
        <a:lstStyle/>
        <a:p>
          <a:pPr algn="l" rtl="0"/>
          <a:r>
            <a:rPr lang="de-DE" dirty="0" smtClean="0"/>
            <a:t>Vertraut mit Spielkonzept</a:t>
          </a:r>
        </a:p>
      </dgm:t>
    </dgm:pt>
    <dgm:pt modelId="{2BB37A2B-860F-4DAE-AD87-6B737CB3E42C}" type="parTrans" cxnId="{4511B53A-0293-4167-A94F-75B2FD4161AA}">
      <dgm:prSet/>
      <dgm:spPr/>
      <dgm:t>
        <a:bodyPr/>
        <a:lstStyle/>
        <a:p>
          <a:endParaRPr lang="en-US"/>
        </a:p>
      </dgm:t>
    </dgm:pt>
    <dgm:pt modelId="{7378E685-15F9-406C-9CA5-3928A407DAA5}" type="sibTrans" cxnId="{4511B53A-0293-4167-A94F-75B2FD4161AA}">
      <dgm:prSet/>
      <dgm:spPr/>
      <dgm:t>
        <a:bodyPr/>
        <a:lstStyle/>
        <a:p>
          <a:endParaRPr lang="en-US"/>
        </a:p>
      </dgm:t>
    </dgm:pt>
    <dgm:pt modelId="{C2D58189-A7D6-41B7-8D03-E442BF1BD36C}">
      <dgm:prSet/>
      <dgm:spPr/>
      <dgm:t>
        <a:bodyPr/>
        <a:lstStyle/>
        <a:p>
          <a:pPr rtl="0"/>
          <a:r>
            <a:rPr lang="de-DE" dirty="0" smtClean="0">
              <a:solidFill>
                <a:schemeClr val="bg1"/>
              </a:solidFill>
            </a:rPr>
            <a:t>Erfahrung bei Stories und Entscheidungen:</a:t>
          </a:r>
          <a:endParaRPr lang="en-US" dirty="0">
            <a:solidFill>
              <a:schemeClr val="bg1"/>
            </a:solidFill>
          </a:endParaRPr>
        </a:p>
      </dgm:t>
    </dgm:pt>
    <dgm:pt modelId="{93B808A3-5820-46C8-89DA-644F0068822B}" type="sibTrans" cxnId="{F4EC26DB-E575-46EC-9AD8-05DAD8C16B8F}">
      <dgm:prSet/>
      <dgm:spPr/>
      <dgm:t>
        <a:bodyPr/>
        <a:lstStyle/>
        <a:p>
          <a:endParaRPr lang="en-US"/>
        </a:p>
      </dgm:t>
    </dgm:pt>
    <dgm:pt modelId="{3DEA63BD-8F4C-4253-B888-B9E75D493DC2}" type="parTrans" cxnId="{F4EC26DB-E575-46EC-9AD8-05DAD8C16B8F}">
      <dgm:prSet/>
      <dgm:spPr/>
      <dgm:t>
        <a:bodyPr/>
        <a:lstStyle/>
        <a:p>
          <a:endParaRPr lang="en-US"/>
        </a:p>
      </dgm:t>
    </dgm:pt>
    <dgm:pt modelId="{CB3BC556-2264-42CF-B0D9-9BDC7B0BE917}">
      <dgm:prSet/>
      <dgm:spPr/>
      <dgm:t>
        <a:bodyPr/>
        <a:lstStyle/>
        <a:p>
          <a:pPr rtl="0"/>
          <a:r>
            <a:rPr lang="en-US" dirty="0" smtClean="0"/>
            <a:t>Ablaufliste bei Tasks</a:t>
          </a:r>
          <a:endParaRPr lang="en-US" dirty="0"/>
        </a:p>
      </dgm:t>
    </dgm:pt>
    <dgm:pt modelId="{3FDA48E7-A97F-4677-BA8D-F506478B51B9}" type="sibTrans" cxnId="{48417BFD-996C-4A93-A31B-166649FAA6E0}">
      <dgm:prSet/>
      <dgm:spPr/>
      <dgm:t>
        <a:bodyPr/>
        <a:lstStyle/>
        <a:p>
          <a:endParaRPr lang="en-US"/>
        </a:p>
      </dgm:t>
    </dgm:pt>
    <dgm:pt modelId="{ED913B8C-E33F-47CB-9CD2-856D5BA6C7F1}" type="parTrans" cxnId="{48417BFD-996C-4A93-A31B-166649FAA6E0}">
      <dgm:prSet/>
      <dgm:spPr/>
      <dgm:t>
        <a:bodyPr/>
        <a:lstStyle/>
        <a:p>
          <a:endParaRPr lang="en-US"/>
        </a:p>
      </dgm:t>
    </dgm:pt>
    <dgm:pt modelId="{F43F4792-8D85-4A9D-A156-0EA7371D543C}">
      <dgm:prSet/>
      <dgm:spPr/>
      <dgm:t>
        <a:bodyPr/>
        <a:lstStyle/>
        <a:p>
          <a:pPr rtl="0"/>
          <a:r>
            <a:rPr lang="de-DE" dirty="0" smtClean="0">
              <a:solidFill>
                <a:schemeClr val="bg1"/>
              </a:solidFill>
            </a:rPr>
            <a:t>Knappes Pro-Kontra (CRC Cards etc.) als Design Entscheidungs-Hilfen</a:t>
          </a:r>
          <a:endParaRPr lang="en-US" dirty="0"/>
        </a:p>
      </dgm:t>
    </dgm:pt>
    <dgm:pt modelId="{069F4265-99C2-4583-883E-4AFBA6068E1D}" type="sibTrans" cxnId="{C2019A20-D5EA-4417-A216-5811C6CB4EA2}">
      <dgm:prSet/>
      <dgm:spPr/>
      <dgm:t>
        <a:bodyPr/>
        <a:lstStyle/>
        <a:p>
          <a:endParaRPr lang="en-US"/>
        </a:p>
      </dgm:t>
    </dgm:pt>
    <dgm:pt modelId="{91A7EFC4-EFBD-4C14-A97C-322C02291721}" type="parTrans" cxnId="{C2019A20-D5EA-4417-A216-5811C6CB4EA2}">
      <dgm:prSet/>
      <dgm:spPr/>
      <dgm:t>
        <a:bodyPr/>
        <a:lstStyle/>
        <a:p>
          <a:endParaRPr lang="en-US"/>
        </a:p>
      </dgm:t>
    </dgm:pt>
    <dgm:pt modelId="{68A940AA-2AB2-4581-9095-2C336012F206}">
      <dgm:prSet/>
      <dgm:spPr/>
      <dgm:t>
        <a:bodyPr/>
        <a:lstStyle/>
        <a:p>
          <a:pPr rtl="0"/>
          <a:r>
            <a:rPr lang="de-DE" dirty="0" smtClean="0"/>
            <a:t>Viel Rücksicht auf Akzeptanztests</a:t>
          </a:r>
          <a:endParaRPr lang="en-US" dirty="0"/>
        </a:p>
      </dgm:t>
    </dgm:pt>
    <dgm:pt modelId="{7DD2F89C-946C-448F-BB4A-231B08E1E7E7}" type="sibTrans" cxnId="{3D6E52CC-BBBD-4CF5-B405-BCF543D5D46F}">
      <dgm:prSet/>
      <dgm:spPr/>
      <dgm:t>
        <a:bodyPr/>
        <a:lstStyle/>
        <a:p>
          <a:endParaRPr lang="en-US"/>
        </a:p>
      </dgm:t>
    </dgm:pt>
    <dgm:pt modelId="{80E4182E-BD9C-42B9-93D7-5B39A99CD178}" type="parTrans" cxnId="{3D6E52CC-BBBD-4CF5-B405-BCF543D5D46F}">
      <dgm:prSet/>
      <dgm:spPr/>
      <dgm:t>
        <a:bodyPr/>
        <a:lstStyle/>
        <a:p>
          <a:endParaRPr lang="en-US"/>
        </a:p>
      </dgm:t>
    </dgm:pt>
    <dgm:pt modelId="{10407809-794C-4C38-949D-4D02AA6AAEE0}" type="pres">
      <dgm:prSet presAssocID="{4E7F938E-A6E8-4AE2-9D9D-5C85C836BF70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FFC12A4-57F9-4CBE-8CED-984F71517E68}" type="pres">
      <dgm:prSet presAssocID="{D927A9BF-7847-4CE8-9243-EA840EC6E1D3}" presName="composite" presStyleCnt="0"/>
      <dgm:spPr/>
    </dgm:pt>
    <dgm:pt modelId="{94EDFA51-176F-4F9E-AEAD-B29911710CB1}" type="pres">
      <dgm:prSet presAssocID="{D927A9BF-7847-4CE8-9243-EA840EC6E1D3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5000" r="-55000"/>
          </a:stretch>
        </a:blipFill>
      </dgm:spPr>
      <dgm:t>
        <a:bodyPr/>
        <a:lstStyle/>
        <a:p>
          <a:endParaRPr lang="en-US"/>
        </a:p>
      </dgm:t>
    </dgm:pt>
    <dgm:pt modelId="{235BDBD8-610D-4315-A41F-5687C29BFFBD}" type="pres">
      <dgm:prSet presAssocID="{D927A9BF-7847-4CE8-9243-EA840EC6E1D3}" presName="tx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247740-C003-4C34-9B1D-F86AE187C602}" type="pres">
      <dgm:prSet presAssocID="{079011B4-600E-4447-8848-353FB252B1E3}" presName="spacing" presStyleCnt="0"/>
      <dgm:spPr/>
    </dgm:pt>
    <dgm:pt modelId="{F3651BC0-8200-426D-A397-A9D5CE056EB2}" type="pres">
      <dgm:prSet presAssocID="{C2D58189-A7D6-41B7-8D03-E442BF1BD36C}" presName="composite" presStyleCnt="0"/>
      <dgm:spPr/>
    </dgm:pt>
    <dgm:pt modelId="{2BEEBC28-9449-4A27-B4DC-97AED05BCD9C}" type="pres">
      <dgm:prSet presAssocID="{C2D58189-A7D6-41B7-8D03-E442BF1BD36C}" presName="imgShp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  <dgm:t>
        <a:bodyPr/>
        <a:lstStyle/>
        <a:p>
          <a:endParaRPr lang="en-US"/>
        </a:p>
      </dgm:t>
    </dgm:pt>
    <dgm:pt modelId="{CD670BA5-25A4-4700-8F98-C39970E6DE7B}" type="pres">
      <dgm:prSet presAssocID="{C2D58189-A7D6-41B7-8D03-E442BF1BD36C}" presName="tx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7DC014-7CAC-4413-952E-2C28C2ADC76B}" srcId="{4E7F938E-A6E8-4AE2-9D9D-5C85C836BF70}" destId="{D927A9BF-7847-4CE8-9243-EA840EC6E1D3}" srcOrd="0" destOrd="0" parTransId="{65E8BD9E-4586-4336-B47C-C6F967066DC8}" sibTransId="{079011B4-600E-4447-8848-353FB252B1E3}"/>
    <dgm:cxn modelId="{4511B53A-0293-4167-A94F-75B2FD4161AA}" srcId="{D927A9BF-7847-4CE8-9243-EA840EC6E1D3}" destId="{3F135339-56EF-48C6-8E0A-4EBB35C30F3B}" srcOrd="2" destOrd="0" parTransId="{2BB37A2B-860F-4DAE-AD87-6B737CB3E42C}" sibTransId="{7378E685-15F9-406C-9CA5-3928A407DAA5}"/>
    <dgm:cxn modelId="{B80B4201-692B-4050-A598-A00F3E3B2C9B}" type="presOf" srcId="{7C33298F-42C6-4E90-A10D-7F8333DF2E13}" destId="{235BDBD8-610D-4315-A41F-5687C29BFFBD}" srcOrd="0" destOrd="1" presId="urn:microsoft.com/office/officeart/2005/8/layout/vList3"/>
    <dgm:cxn modelId="{066FF6A8-DF8B-4DAE-A245-860323F1A57B}" type="presOf" srcId="{4E7F938E-A6E8-4AE2-9D9D-5C85C836BF70}" destId="{10407809-794C-4C38-949D-4D02AA6AAEE0}" srcOrd="0" destOrd="0" presId="urn:microsoft.com/office/officeart/2005/8/layout/vList3"/>
    <dgm:cxn modelId="{C2019A20-D5EA-4417-A216-5811C6CB4EA2}" srcId="{C2D58189-A7D6-41B7-8D03-E442BF1BD36C}" destId="{F43F4792-8D85-4A9D-A156-0EA7371D543C}" srcOrd="1" destOrd="0" parTransId="{91A7EFC4-EFBD-4C14-A97C-322C02291721}" sibTransId="{069F4265-99C2-4583-883E-4AFBA6068E1D}"/>
    <dgm:cxn modelId="{48417BFD-996C-4A93-A31B-166649FAA6E0}" srcId="{C2D58189-A7D6-41B7-8D03-E442BF1BD36C}" destId="{CB3BC556-2264-42CF-B0D9-9BDC7B0BE917}" srcOrd="0" destOrd="0" parTransId="{ED913B8C-E33F-47CB-9CD2-856D5BA6C7F1}" sibTransId="{3FDA48E7-A97F-4677-BA8D-F506478B51B9}"/>
    <dgm:cxn modelId="{9B78EAD2-0F82-403D-84BC-52B26CA2A346}" type="presOf" srcId="{F43F4792-8D85-4A9D-A156-0EA7371D543C}" destId="{CD670BA5-25A4-4700-8F98-C39970E6DE7B}" srcOrd="0" destOrd="2" presId="urn:microsoft.com/office/officeart/2005/8/layout/vList3"/>
    <dgm:cxn modelId="{F8EDD879-8835-47CA-A289-98484266496C}" type="presOf" srcId="{68A940AA-2AB2-4581-9095-2C336012F206}" destId="{CD670BA5-25A4-4700-8F98-C39970E6DE7B}" srcOrd="0" destOrd="3" presId="urn:microsoft.com/office/officeart/2005/8/layout/vList3"/>
    <dgm:cxn modelId="{D9B418DD-D828-4112-8DC6-48D8ABDAD8D2}" srcId="{D927A9BF-7847-4CE8-9243-EA840EC6E1D3}" destId="{37A7E71D-0F76-475F-B5F0-83779DD4F1F7}" srcOrd="1" destOrd="0" parTransId="{D6DBB111-0F35-41B6-A02A-89ED51A8E691}" sibTransId="{E146825B-0FC1-44B3-835D-A182B7CAC659}"/>
    <dgm:cxn modelId="{BA991D5B-F389-40AD-A341-3B7FAEBFE97A}" type="presOf" srcId="{D927A9BF-7847-4CE8-9243-EA840EC6E1D3}" destId="{235BDBD8-610D-4315-A41F-5687C29BFFBD}" srcOrd="0" destOrd="0" presId="urn:microsoft.com/office/officeart/2005/8/layout/vList3"/>
    <dgm:cxn modelId="{62277C66-11E5-4A1F-B3B2-F3470F59C5C3}" srcId="{D927A9BF-7847-4CE8-9243-EA840EC6E1D3}" destId="{7C33298F-42C6-4E90-A10D-7F8333DF2E13}" srcOrd="0" destOrd="0" parTransId="{71D80CB6-DE65-4CBE-B247-07C78646A18A}" sibTransId="{D1CA5DA3-8D21-4179-A89C-5333F6D6891A}"/>
    <dgm:cxn modelId="{F4EC26DB-E575-46EC-9AD8-05DAD8C16B8F}" srcId="{4E7F938E-A6E8-4AE2-9D9D-5C85C836BF70}" destId="{C2D58189-A7D6-41B7-8D03-E442BF1BD36C}" srcOrd="1" destOrd="0" parTransId="{3DEA63BD-8F4C-4253-B888-B9E75D493DC2}" sibTransId="{93B808A3-5820-46C8-89DA-644F0068822B}"/>
    <dgm:cxn modelId="{F3DE2182-7BC7-4872-B519-C65F80431035}" type="presOf" srcId="{37A7E71D-0F76-475F-B5F0-83779DD4F1F7}" destId="{235BDBD8-610D-4315-A41F-5687C29BFFBD}" srcOrd="0" destOrd="2" presId="urn:microsoft.com/office/officeart/2005/8/layout/vList3"/>
    <dgm:cxn modelId="{3D6E52CC-BBBD-4CF5-B405-BCF543D5D46F}" srcId="{C2D58189-A7D6-41B7-8D03-E442BF1BD36C}" destId="{68A940AA-2AB2-4581-9095-2C336012F206}" srcOrd="2" destOrd="0" parTransId="{80E4182E-BD9C-42B9-93D7-5B39A99CD178}" sibTransId="{7DD2F89C-946C-448F-BB4A-231B08E1E7E7}"/>
    <dgm:cxn modelId="{4DDD8457-DCA4-45E0-BCA8-BA7EF4EFB618}" type="presOf" srcId="{CB3BC556-2264-42CF-B0D9-9BDC7B0BE917}" destId="{CD670BA5-25A4-4700-8F98-C39970E6DE7B}" srcOrd="0" destOrd="1" presId="urn:microsoft.com/office/officeart/2005/8/layout/vList3"/>
    <dgm:cxn modelId="{E2FA3F9C-69E8-4288-B891-24E3C59108AB}" type="presOf" srcId="{C2D58189-A7D6-41B7-8D03-E442BF1BD36C}" destId="{CD670BA5-25A4-4700-8F98-C39970E6DE7B}" srcOrd="0" destOrd="0" presId="urn:microsoft.com/office/officeart/2005/8/layout/vList3"/>
    <dgm:cxn modelId="{218FCAE0-9E45-4EBA-8FB9-AB1E9F535B68}" type="presOf" srcId="{3F135339-56EF-48C6-8E0A-4EBB35C30F3B}" destId="{235BDBD8-610D-4315-A41F-5687C29BFFBD}" srcOrd="0" destOrd="3" presId="urn:microsoft.com/office/officeart/2005/8/layout/vList3"/>
    <dgm:cxn modelId="{08E3F3B4-A43E-43BB-8DF4-317D462F7B0B}" type="presParOf" srcId="{10407809-794C-4C38-949D-4D02AA6AAEE0}" destId="{4FFC12A4-57F9-4CBE-8CED-984F71517E68}" srcOrd="0" destOrd="0" presId="urn:microsoft.com/office/officeart/2005/8/layout/vList3"/>
    <dgm:cxn modelId="{CB7F805C-486F-43E3-A454-8FB11B39323A}" type="presParOf" srcId="{4FFC12A4-57F9-4CBE-8CED-984F71517E68}" destId="{94EDFA51-176F-4F9E-AEAD-B29911710CB1}" srcOrd="0" destOrd="0" presId="urn:microsoft.com/office/officeart/2005/8/layout/vList3"/>
    <dgm:cxn modelId="{1E912210-4BB8-47F3-AA72-6D8F9E35C3E7}" type="presParOf" srcId="{4FFC12A4-57F9-4CBE-8CED-984F71517E68}" destId="{235BDBD8-610D-4315-A41F-5687C29BFFBD}" srcOrd="1" destOrd="0" presId="urn:microsoft.com/office/officeart/2005/8/layout/vList3"/>
    <dgm:cxn modelId="{EACD9398-2691-487E-85D4-5D7C85523E4C}" type="presParOf" srcId="{10407809-794C-4C38-949D-4D02AA6AAEE0}" destId="{30247740-C003-4C34-9B1D-F86AE187C602}" srcOrd="1" destOrd="0" presId="urn:microsoft.com/office/officeart/2005/8/layout/vList3"/>
    <dgm:cxn modelId="{268AEA34-3234-471B-9035-8A8414349659}" type="presParOf" srcId="{10407809-794C-4C38-949D-4D02AA6AAEE0}" destId="{F3651BC0-8200-426D-A397-A9D5CE056EB2}" srcOrd="2" destOrd="0" presId="urn:microsoft.com/office/officeart/2005/8/layout/vList3"/>
    <dgm:cxn modelId="{47E6C8F6-A3C2-46B9-BF6D-44E568A0459E}" type="presParOf" srcId="{F3651BC0-8200-426D-A397-A9D5CE056EB2}" destId="{2BEEBC28-9449-4A27-B4DC-97AED05BCD9C}" srcOrd="0" destOrd="0" presId="urn:microsoft.com/office/officeart/2005/8/layout/vList3"/>
    <dgm:cxn modelId="{C958A32A-A64B-40BD-8280-81C24EA601D0}" type="presParOf" srcId="{F3651BC0-8200-426D-A397-A9D5CE056EB2}" destId="{CD670BA5-25A4-4700-8F98-C39970E6DE7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E7F938E-A6E8-4AE2-9D9D-5C85C836BF70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27A9BF-7847-4CE8-9243-EA840EC6E1D3}">
      <dgm:prSet/>
      <dgm:spPr/>
      <dgm:t>
        <a:bodyPr/>
        <a:lstStyle/>
        <a:p>
          <a:pPr algn="l" rtl="0"/>
          <a:r>
            <a:rPr lang="de-DE" dirty="0" smtClean="0">
              <a:solidFill>
                <a:schemeClr val="bg1"/>
              </a:solidFill>
            </a:rPr>
            <a:t>Parallelisierung (Relaxtes Extreme Programming)</a:t>
          </a:r>
          <a:endParaRPr lang="en-US" dirty="0" smtClean="0">
            <a:solidFill>
              <a:schemeClr val="bg1"/>
            </a:solidFill>
          </a:endParaRPr>
        </a:p>
      </dgm:t>
    </dgm:pt>
    <dgm:pt modelId="{65E8BD9E-4586-4336-B47C-C6F967066DC8}" type="parTrans" cxnId="{927DC014-7CAC-4413-952E-2C28C2ADC76B}">
      <dgm:prSet/>
      <dgm:spPr/>
      <dgm:t>
        <a:bodyPr/>
        <a:lstStyle/>
        <a:p>
          <a:endParaRPr lang="en-US"/>
        </a:p>
      </dgm:t>
    </dgm:pt>
    <dgm:pt modelId="{079011B4-600E-4447-8848-353FB252B1E3}" type="sibTrans" cxnId="{927DC014-7CAC-4413-952E-2C28C2ADC76B}">
      <dgm:prSet/>
      <dgm:spPr/>
      <dgm:t>
        <a:bodyPr/>
        <a:lstStyle/>
        <a:p>
          <a:endParaRPr lang="en-US"/>
        </a:p>
      </dgm:t>
    </dgm:pt>
    <dgm:pt modelId="{7C33298F-42C6-4E90-A10D-7F8333DF2E13}">
      <dgm:prSet/>
      <dgm:spPr/>
      <dgm:t>
        <a:bodyPr/>
        <a:lstStyle/>
        <a:p>
          <a:pPr algn="l" rtl="0"/>
          <a:r>
            <a:rPr lang="de-DE" dirty="0" smtClean="0">
              <a:solidFill>
                <a:schemeClr val="bg1"/>
              </a:solidFill>
            </a:rPr>
            <a:t>Bildung von Bereichsexperten</a:t>
          </a:r>
          <a:endParaRPr lang="en-US" dirty="0" smtClean="0">
            <a:solidFill>
              <a:schemeClr val="bg1"/>
            </a:solidFill>
          </a:endParaRPr>
        </a:p>
      </dgm:t>
    </dgm:pt>
    <dgm:pt modelId="{71D80CB6-DE65-4CBE-B247-07C78646A18A}" type="parTrans" cxnId="{62277C66-11E5-4A1F-B3B2-F3470F59C5C3}">
      <dgm:prSet/>
      <dgm:spPr/>
      <dgm:t>
        <a:bodyPr/>
        <a:lstStyle/>
        <a:p>
          <a:endParaRPr lang="en-US"/>
        </a:p>
      </dgm:t>
    </dgm:pt>
    <dgm:pt modelId="{D1CA5DA3-8D21-4179-A89C-5333F6D6891A}" type="sibTrans" cxnId="{62277C66-11E5-4A1F-B3B2-F3470F59C5C3}">
      <dgm:prSet/>
      <dgm:spPr/>
      <dgm:t>
        <a:bodyPr/>
        <a:lstStyle/>
        <a:p>
          <a:endParaRPr lang="en-US"/>
        </a:p>
      </dgm:t>
    </dgm:pt>
    <dgm:pt modelId="{37A7E71D-0F76-475F-B5F0-83779DD4F1F7}">
      <dgm:prSet/>
      <dgm:spPr/>
      <dgm:t>
        <a:bodyPr/>
        <a:lstStyle/>
        <a:p>
          <a:pPr algn="l" rtl="0"/>
          <a:r>
            <a:rPr lang="de-DE" dirty="0" smtClean="0"/>
            <a:t>Mehr Sensitivität bei Arbeitsteilung</a:t>
          </a:r>
        </a:p>
      </dgm:t>
    </dgm:pt>
    <dgm:pt modelId="{D6DBB111-0F35-41B6-A02A-89ED51A8E691}" type="parTrans" cxnId="{D9B418DD-D828-4112-8DC6-48D8ABDAD8D2}">
      <dgm:prSet/>
      <dgm:spPr/>
      <dgm:t>
        <a:bodyPr/>
        <a:lstStyle/>
        <a:p>
          <a:endParaRPr lang="en-US"/>
        </a:p>
      </dgm:t>
    </dgm:pt>
    <dgm:pt modelId="{E146825B-0FC1-44B3-835D-A182B7CAC659}" type="sibTrans" cxnId="{D9B418DD-D828-4112-8DC6-48D8ABDAD8D2}">
      <dgm:prSet/>
      <dgm:spPr/>
      <dgm:t>
        <a:bodyPr/>
        <a:lstStyle/>
        <a:p>
          <a:endParaRPr lang="en-US"/>
        </a:p>
      </dgm:t>
    </dgm:pt>
    <dgm:pt modelId="{3F135339-56EF-48C6-8E0A-4EBB35C30F3B}">
      <dgm:prSet/>
      <dgm:spPr/>
      <dgm:t>
        <a:bodyPr/>
        <a:lstStyle/>
        <a:p>
          <a:pPr algn="l" rtl="0"/>
          <a:r>
            <a:rPr lang="de-DE" dirty="0" smtClean="0">
              <a:solidFill>
                <a:srgbClr val="0070C0"/>
              </a:solidFill>
            </a:rPr>
            <a:t>Vertraut mit Spielkonzept</a:t>
          </a:r>
        </a:p>
      </dgm:t>
    </dgm:pt>
    <dgm:pt modelId="{2BB37A2B-860F-4DAE-AD87-6B737CB3E42C}" type="parTrans" cxnId="{4511B53A-0293-4167-A94F-75B2FD4161AA}">
      <dgm:prSet/>
      <dgm:spPr/>
      <dgm:t>
        <a:bodyPr/>
        <a:lstStyle/>
        <a:p>
          <a:endParaRPr lang="en-US"/>
        </a:p>
      </dgm:t>
    </dgm:pt>
    <dgm:pt modelId="{7378E685-15F9-406C-9CA5-3928A407DAA5}" type="sibTrans" cxnId="{4511B53A-0293-4167-A94F-75B2FD4161AA}">
      <dgm:prSet/>
      <dgm:spPr/>
      <dgm:t>
        <a:bodyPr/>
        <a:lstStyle/>
        <a:p>
          <a:endParaRPr lang="en-US"/>
        </a:p>
      </dgm:t>
    </dgm:pt>
    <dgm:pt modelId="{C2D58189-A7D6-41B7-8D03-E442BF1BD36C}">
      <dgm:prSet/>
      <dgm:spPr/>
      <dgm:t>
        <a:bodyPr/>
        <a:lstStyle/>
        <a:p>
          <a:pPr rtl="0"/>
          <a:r>
            <a:rPr lang="de-DE" dirty="0" smtClean="0">
              <a:solidFill>
                <a:schemeClr val="bg1"/>
              </a:solidFill>
            </a:rPr>
            <a:t>Erfahrung bei Stories und Entscheidungen:</a:t>
          </a:r>
          <a:endParaRPr lang="en-US" dirty="0">
            <a:solidFill>
              <a:schemeClr val="bg1"/>
            </a:solidFill>
          </a:endParaRPr>
        </a:p>
      </dgm:t>
    </dgm:pt>
    <dgm:pt modelId="{93B808A3-5820-46C8-89DA-644F0068822B}" type="sibTrans" cxnId="{F4EC26DB-E575-46EC-9AD8-05DAD8C16B8F}">
      <dgm:prSet/>
      <dgm:spPr/>
      <dgm:t>
        <a:bodyPr/>
        <a:lstStyle/>
        <a:p>
          <a:endParaRPr lang="en-US"/>
        </a:p>
      </dgm:t>
    </dgm:pt>
    <dgm:pt modelId="{3DEA63BD-8F4C-4253-B888-B9E75D493DC2}" type="parTrans" cxnId="{F4EC26DB-E575-46EC-9AD8-05DAD8C16B8F}">
      <dgm:prSet/>
      <dgm:spPr/>
      <dgm:t>
        <a:bodyPr/>
        <a:lstStyle/>
        <a:p>
          <a:endParaRPr lang="en-US"/>
        </a:p>
      </dgm:t>
    </dgm:pt>
    <dgm:pt modelId="{CB3BC556-2264-42CF-B0D9-9BDC7B0BE917}">
      <dgm:prSet/>
      <dgm:spPr/>
      <dgm:t>
        <a:bodyPr/>
        <a:lstStyle/>
        <a:p>
          <a:pPr rtl="0"/>
          <a:r>
            <a:rPr lang="en-US" dirty="0" smtClean="0"/>
            <a:t>Ablaufliste bei Tasks</a:t>
          </a:r>
          <a:endParaRPr lang="en-US" dirty="0"/>
        </a:p>
      </dgm:t>
    </dgm:pt>
    <dgm:pt modelId="{3FDA48E7-A97F-4677-BA8D-F506478B51B9}" type="sibTrans" cxnId="{48417BFD-996C-4A93-A31B-166649FAA6E0}">
      <dgm:prSet/>
      <dgm:spPr/>
      <dgm:t>
        <a:bodyPr/>
        <a:lstStyle/>
        <a:p>
          <a:endParaRPr lang="en-US"/>
        </a:p>
      </dgm:t>
    </dgm:pt>
    <dgm:pt modelId="{ED913B8C-E33F-47CB-9CD2-856D5BA6C7F1}" type="parTrans" cxnId="{48417BFD-996C-4A93-A31B-166649FAA6E0}">
      <dgm:prSet/>
      <dgm:spPr/>
      <dgm:t>
        <a:bodyPr/>
        <a:lstStyle/>
        <a:p>
          <a:endParaRPr lang="en-US"/>
        </a:p>
      </dgm:t>
    </dgm:pt>
    <dgm:pt modelId="{F43F4792-8D85-4A9D-A156-0EA7371D543C}">
      <dgm:prSet/>
      <dgm:spPr/>
      <dgm:t>
        <a:bodyPr/>
        <a:lstStyle/>
        <a:p>
          <a:pPr rtl="0"/>
          <a:r>
            <a:rPr lang="de-DE" dirty="0" smtClean="0">
              <a:solidFill>
                <a:schemeClr val="bg1"/>
              </a:solidFill>
            </a:rPr>
            <a:t>Knappes Pro-Kontra (CRC Cards etc.) als Design Entscheidungs-Hilfen</a:t>
          </a:r>
          <a:endParaRPr lang="en-US" dirty="0"/>
        </a:p>
      </dgm:t>
    </dgm:pt>
    <dgm:pt modelId="{069F4265-99C2-4583-883E-4AFBA6068E1D}" type="sibTrans" cxnId="{C2019A20-D5EA-4417-A216-5811C6CB4EA2}">
      <dgm:prSet/>
      <dgm:spPr/>
      <dgm:t>
        <a:bodyPr/>
        <a:lstStyle/>
        <a:p>
          <a:endParaRPr lang="en-US"/>
        </a:p>
      </dgm:t>
    </dgm:pt>
    <dgm:pt modelId="{91A7EFC4-EFBD-4C14-A97C-322C02291721}" type="parTrans" cxnId="{C2019A20-D5EA-4417-A216-5811C6CB4EA2}">
      <dgm:prSet/>
      <dgm:spPr/>
      <dgm:t>
        <a:bodyPr/>
        <a:lstStyle/>
        <a:p>
          <a:endParaRPr lang="en-US"/>
        </a:p>
      </dgm:t>
    </dgm:pt>
    <dgm:pt modelId="{68A940AA-2AB2-4581-9095-2C336012F206}">
      <dgm:prSet/>
      <dgm:spPr/>
      <dgm:t>
        <a:bodyPr/>
        <a:lstStyle/>
        <a:p>
          <a:pPr rtl="0"/>
          <a:r>
            <a:rPr lang="de-DE" dirty="0" smtClean="0"/>
            <a:t>Viel Rücksicht auf Akzeptanztests</a:t>
          </a:r>
          <a:endParaRPr lang="en-US" dirty="0"/>
        </a:p>
      </dgm:t>
    </dgm:pt>
    <dgm:pt modelId="{7DD2F89C-946C-448F-BB4A-231B08E1E7E7}" type="sibTrans" cxnId="{3D6E52CC-BBBD-4CF5-B405-BCF543D5D46F}">
      <dgm:prSet/>
      <dgm:spPr/>
      <dgm:t>
        <a:bodyPr/>
        <a:lstStyle/>
        <a:p>
          <a:endParaRPr lang="en-US"/>
        </a:p>
      </dgm:t>
    </dgm:pt>
    <dgm:pt modelId="{80E4182E-BD9C-42B9-93D7-5B39A99CD178}" type="parTrans" cxnId="{3D6E52CC-BBBD-4CF5-B405-BCF543D5D46F}">
      <dgm:prSet/>
      <dgm:spPr/>
      <dgm:t>
        <a:bodyPr/>
        <a:lstStyle/>
        <a:p>
          <a:endParaRPr lang="en-US"/>
        </a:p>
      </dgm:t>
    </dgm:pt>
    <dgm:pt modelId="{10407809-794C-4C38-949D-4D02AA6AAEE0}" type="pres">
      <dgm:prSet presAssocID="{4E7F938E-A6E8-4AE2-9D9D-5C85C836BF70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FFC12A4-57F9-4CBE-8CED-984F71517E68}" type="pres">
      <dgm:prSet presAssocID="{D927A9BF-7847-4CE8-9243-EA840EC6E1D3}" presName="composite" presStyleCnt="0"/>
      <dgm:spPr/>
    </dgm:pt>
    <dgm:pt modelId="{94EDFA51-176F-4F9E-AEAD-B29911710CB1}" type="pres">
      <dgm:prSet presAssocID="{D927A9BF-7847-4CE8-9243-EA840EC6E1D3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5000" r="-55000"/>
          </a:stretch>
        </a:blipFill>
      </dgm:spPr>
      <dgm:t>
        <a:bodyPr/>
        <a:lstStyle/>
        <a:p>
          <a:endParaRPr lang="en-US"/>
        </a:p>
      </dgm:t>
    </dgm:pt>
    <dgm:pt modelId="{235BDBD8-610D-4315-A41F-5687C29BFFBD}" type="pres">
      <dgm:prSet presAssocID="{D927A9BF-7847-4CE8-9243-EA840EC6E1D3}" presName="tx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247740-C003-4C34-9B1D-F86AE187C602}" type="pres">
      <dgm:prSet presAssocID="{079011B4-600E-4447-8848-353FB252B1E3}" presName="spacing" presStyleCnt="0"/>
      <dgm:spPr/>
    </dgm:pt>
    <dgm:pt modelId="{F3651BC0-8200-426D-A397-A9D5CE056EB2}" type="pres">
      <dgm:prSet presAssocID="{C2D58189-A7D6-41B7-8D03-E442BF1BD36C}" presName="composite" presStyleCnt="0"/>
      <dgm:spPr/>
    </dgm:pt>
    <dgm:pt modelId="{2BEEBC28-9449-4A27-B4DC-97AED05BCD9C}" type="pres">
      <dgm:prSet presAssocID="{C2D58189-A7D6-41B7-8D03-E442BF1BD36C}" presName="imgShp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  <dgm:t>
        <a:bodyPr/>
        <a:lstStyle/>
        <a:p>
          <a:endParaRPr lang="en-US"/>
        </a:p>
      </dgm:t>
    </dgm:pt>
    <dgm:pt modelId="{CD670BA5-25A4-4700-8F98-C39970E6DE7B}" type="pres">
      <dgm:prSet presAssocID="{C2D58189-A7D6-41B7-8D03-E442BF1BD36C}" presName="tx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7DC014-7CAC-4413-952E-2C28C2ADC76B}" srcId="{4E7F938E-A6E8-4AE2-9D9D-5C85C836BF70}" destId="{D927A9BF-7847-4CE8-9243-EA840EC6E1D3}" srcOrd="0" destOrd="0" parTransId="{65E8BD9E-4586-4336-B47C-C6F967066DC8}" sibTransId="{079011B4-600E-4447-8848-353FB252B1E3}"/>
    <dgm:cxn modelId="{4511B53A-0293-4167-A94F-75B2FD4161AA}" srcId="{D927A9BF-7847-4CE8-9243-EA840EC6E1D3}" destId="{3F135339-56EF-48C6-8E0A-4EBB35C30F3B}" srcOrd="2" destOrd="0" parTransId="{2BB37A2B-860F-4DAE-AD87-6B737CB3E42C}" sibTransId="{7378E685-15F9-406C-9CA5-3928A407DAA5}"/>
    <dgm:cxn modelId="{B80B4201-692B-4050-A598-A00F3E3B2C9B}" type="presOf" srcId="{7C33298F-42C6-4E90-A10D-7F8333DF2E13}" destId="{235BDBD8-610D-4315-A41F-5687C29BFFBD}" srcOrd="0" destOrd="1" presId="urn:microsoft.com/office/officeart/2005/8/layout/vList3"/>
    <dgm:cxn modelId="{066FF6A8-DF8B-4DAE-A245-860323F1A57B}" type="presOf" srcId="{4E7F938E-A6E8-4AE2-9D9D-5C85C836BF70}" destId="{10407809-794C-4C38-949D-4D02AA6AAEE0}" srcOrd="0" destOrd="0" presId="urn:microsoft.com/office/officeart/2005/8/layout/vList3"/>
    <dgm:cxn modelId="{C2019A20-D5EA-4417-A216-5811C6CB4EA2}" srcId="{C2D58189-A7D6-41B7-8D03-E442BF1BD36C}" destId="{F43F4792-8D85-4A9D-A156-0EA7371D543C}" srcOrd="1" destOrd="0" parTransId="{91A7EFC4-EFBD-4C14-A97C-322C02291721}" sibTransId="{069F4265-99C2-4583-883E-4AFBA6068E1D}"/>
    <dgm:cxn modelId="{48417BFD-996C-4A93-A31B-166649FAA6E0}" srcId="{C2D58189-A7D6-41B7-8D03-E442BF1BD36C}" destId="{CB3BC556-2264-42CF-B0D9-9BDC7B0BE917}" srcOrd="0" destOrd="0" parTransId="{ED913B8C-E33F-47CB-9CD2-856D5BA6C7F1}" sibTransId="{3FDA48E7-A97F-4677-BA8D-F506478B51B9}"/>
    <dgm:cxn modelId="{9B78EAD2-0F82-403D-84BC-52B26CA2A346}" type="presOf" srcId="{F43F4792-8D85-4A9D-A156-0EA7371D543C}" destId="{CD670BA5-25A4-4700-8F98-C39970E6DE7B}" srcOrd="0" destOrd="2" presId="urn:microsoft.com/office/officeart/2005/8/layout/vList3"/>
    <dgm:cxn modelId="{F8EDD879-8835-47CA-A289-98484266496C}" type="presOf" srcId="{68A940AA-2AB2-4581-9095-2C336012F206}" destId="{CD670BA5-25A4-4700-8F98-C39970E6DE7B}" srcOrd="0" destOrd="3" presId="urn:microsoft.com/office/officeart/2005/8/layout/vList3"/>
    <dgm:cxn modelId="{D9B418DD-D828-4112-8DC6-48D8ABDAD8D2}" srcId="{D927A9BF-7847-4CE8-9243-EA840EC6E1D3}" destId="{37A7E71D-0F76-475F-B5F0-83779DD4F1F7}" srcOrd="1" destOrd="0" parTransId="{D6DBB111-0F35-41B6-A02A-89ED51A8E691}" sibTransId="{E146825B-0FC1-44B3-835D-A182B7CAC659}"/>
    <dgm:cxn modelId="{BA991D5B-F389-40AD-A341-3B7FAEBFE97A}" type="presOf" srcId="{D927A9BF-7847-4CE8-9243-EA840EC6E1D3}" destId="{235BDBD8-610D-4315-A41F-5687C29BFFBD}" srcOrd="0" destOrd="0" presId="urn:microsoft.com/office/officeart/2005/8/layout/vList3"/>
    <dgm:cxn modelId="{62277C66-11E5-4A1F-B3B2-F3470F59C5C3}" srcId="{D927A9BF-7847-4CE8-9243-EA840EC6E1D3}" destId="{7C33298F-42C6-4E90-A10D-7F8333DF2E13}" srcOrd="0" destOrd="0" parTransId="{71D80CB6-DE65-4CBE-B247-07C78646A18A}" sibTransId="{D1CA5DA3-8D21-4179-A89C-5333F6D6891A}"/>
    <dgm:cxn modelId="{F4EC26DB-E575-46EC-9AD8-05DAD8C16B8F}" srcId="{4E7F938E-A6E8-4AE2-9D9D-5C85C836BF70}" destId="{C2D58189-A7D6-41B7-8D03-E442BF1BD36C}" srcOrd="1" destOrd="0" parTransId="{3DEA63BD-8F4C-4253-B888-B9E75D493DC2}" sibTransId="{93B808A3-5820-46C8-89DA-644F0068822B}"/>
    <dgm:cxn modelId="{F3DE2182-7BC7-4872-B519-C65F80431035}" type="presOf" srcId="{37A7E71D-0F76-475F-B5F0-83779DD4F1F7}" destId="{235BDBD8-610D-4315-A41F-5687C29BFFBD}" srcOrd="0" destOrd="2" presId="urn:microsoft.com/office/officeart/2005/8/layout/vList3"/>
    <dgm:cxn modelId="{3D6E52CC-BBBD-4CF5-B405-BCF543D5D46F}" srcId="{C2D58189-A7D6-41B7-8D03-E442BF1BD36C}" destId="{68A940AA-2AB2-4581-9095-2C336012F206}" srcOrd="2" destOrd="0" parTransId="{80E4182E-BD9C-42B9-93D7-5B39A99CD178}" sibTransId="{7DD2F89C-946C-448F-BB4A-231B08E1E7E7}"/>
    <dgm:cxn modelId="{4DDD8457-DCA4-45E0-BCA8-BA7EF4EFB618}" type="presOf" srcId="{CB3BC556-2264-42CF-B0D9-9BDC7B0BE917}" destId="{CD670BA5-25A4-4700-8F98-C39970E6DE7B}" srcOrd="0" destOrd="1" presId="urn:microsoft.com/office/officeart/2005/8/layout/vList3"/>
    <dgm:cxn modelId="{E2FA3F9C-69E8-4288-B891-24E3C59108AB}" type="presOf" srcId="{C2D58189-A7D6-41B7-8D03-E442BF1BD36C}" destId="{CD670BA5-25A4-4700-8F98-C39970E6DE7B}" srcOrd="0" destOrd="0" presId="urn:microsoft.com/office/officeart/2005/8/layout/vList3"/>
    <dgm:cxn modelId="{218FCAE0-9E45-4EBA-8FB9-AB1E9F535B68}" type="presOf" srcId="{3F135339-56EF-48C6-8E0A-4EBB35C30F3B}" destId="{235BDBD8-610D-4315-A41F-5687C29BFFBD}" srcOrd="0" destOrd="3" presId="urn:microsoft.com/office/officeart/2005/8/layout/vList3"/>
    <dgm:cxn modelId="{08E3F3B4-A43E-43BB-8DF4-317D462F7B0B}" type="presParOf" srcId="{10407809-794C-4C38-949D-4D02AA6AAEE0}" destId="{4FFC12A4-57F9-4CBE-8CED-984F71517E68}" srcOrd="0" destOrd="0" presId="urn:microsoft.com/office/officeart/2005/8/layout/vList3"/>
    <dgm:cxn modelId="{CB7F805C-486F-43E3-A454-8FB11B39323A}" type="presParOf" srcId="{4FFC12A4-57F9-4CBE-8CED-984F71517E68}" destId="{94EDFA51-176F-4F9E-AEAD-B29911710CB1}" srcOrd="0" destOrd="0" presId="urn:microsoft.com/office/officeart/2005/8/layout/vList3"/>
    <dgm:cxn modelId="{1E912210-4BB8-47F3-AA72-6D8F9E35C3E7}" type="presParOf" srcId="{4FFC12A4-57F9-4CBE-8CED-984F71517E68}" destId="{235BDBD8-610D-4315-A41F-5687C29BFFBD}" srcOrd="1" destOrd="0" presId="urn:microsoft.com/office/officeart/2005/8/layout/vList3"/>
    <dgm:cxn modelId="{EACD9398-2691-487E-85D4-5D7C85523E4C}" type="presParOf" srcId="{10407809-794C-4C38-949D-4D02AA6AAEE0}" destId="{30247740-C003-4C34-9B1D-F86AE187C602}" srcOrd="1" destOrd="0" presId="urn:microsoft.com/office/officeart/2005/8/layout/vList3"/>
    <dgm:cxn modelId="{268AEA34-3234-471B-9035-8A8414349659}" type="presParOf" srcId="{10407809-794C-4C38-949D-4D02AA6AAEE0}" destId="{F3651BC0-8200-426D-A397-A9D5CE056EB2}" srcOrd="2" destOrd="0" presId="urn:microsoft.com/office/officeart/2005/8/layout/vList3"/>
    <dgm:cxn modelId="{47E6C8F6-A3C2-46B9-BF6D-44E568A0459E}" type="presParOf" srcId="{F3651BC0-8200-426D-A397-A9D5CE056EB2}" destId="{2BEEBC28-9449-4A27-B4DC-97AED05BCD9C}" srcOrd="0" destOrd="0" presId="urn:microsoft.com/office/officeart/2005/8/layout/vList3"/>
    <dgm:cxn modelId="{C958A32A-A64B-40BD-8280-81C24EA601D0}" type="presParOf" srcId="{F3651BC0-8200-426D-A397-A9D5CE056EB2}" destId="{CD670BA5-25A4-4700-8F98-C39970E6DE7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E7F938E-A6E8-4AE2-9D9D-5C85C836BF70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27A9BF-7847-4CE8-9243-EA840EC6E1D3}">
      <dgm:prSet/>
      <dgm:spPr/>
      <dgm:t>
        <a:bodyPr/>
        <a:lstStyle/>
        <a:p>
          <a:pPr algn="l" rtl="0"/>
          <a:r>
            <a:rPr lang="de-DE" dirty="0" smtClean="0">
              <a:solidFill>
                <a:schemeClr val="bg1"/>
              </a:solidFill>
            </a:rPr>
            <a:t>Parallelisierung (Relaxtes Extreme Programming)</a:t>
          </a:r>
          <a:endParaRPr lang="en-US" dirty="0" smtClean="0">
            <a:solidFill>
              <a:schemeClr val="bg1"/>
            </a:solidFill>
          </a:endParaRPr>
        </a:p>
      </dgm:t>
    </dgm:pt>
    <dgm:pt modelId="{65E8BD9E-4586-4336-B47C-C6F967066DC8}" type="parTrans" cxnId="{927DC014-7CAC-4413-952E-2C28C2ADC76B}">
      <dgm:prSet/>
      <dgm:spPr/>
      <dgm:t>
        <a:bodyPr/>
        <a:lstStyle/>
        <a:p>
          <a:endParaRPr lang="en-US"/>
        </a:p>
      </dgm:t>
    </dgm:pt>
    <dgm:pt modelId="{079011B4-600E-4447-8848-353FB252B1E3}" type="sibTrans" cxnId="{927DC014-7CAC-4413-952E-2C28C2ADC76B}">
      <dgm:prSet/>
      <dgm:spPr/>
      <dgm:t>
        <a:bodyPr/>
        <a:lstStyle/>
        <a:p>
          <a:endParaRPr lang="en-US"/>
        </a:p>
      </dgm:t>
    </dgm:pt>
    <dgm:pt modelId="{C2D58189-A7D6-41B7-8D03-E442BF1BD36C}">
      <dgm:prSet/>
      <dgm:spPr/>
      <dgm:t>
        <a:bodyPr/>
        <a:lstStyle/>
        <a:p>
          <a:pPr rtl="0"/>
          <a:r>
            <a:rPr lang="de-DE" dirty="0" smtClean="0">
              <a:solidFill>
                <a:schemeClr val="bg1"/>
              </a:solidFill>
            </a:rPr>
            <a:t>Erfahrung bei Stories und Entscheidungen:</a:t>
          </a:r>
          <a:endParaRPr lang="en-US" dirty="0">
            <a:solidFill>
              <a:schemeClr val="bg1"/>
            </a:solidFill>
          </a:endParaRPr>
        </a:p>
      </dgm:t>
    </dgm:pt>
    <dgm:pt modelId="{3DEA63BD-8F4C-4253-B888-B9E75D493DC2}" type="parTrans" cxnId="{F4EC26DB-E575-46EC-9AD8-05DAD8C16B8F}">
      <dgm:prSet/>
      <dgm:spPr/>
      <dgm:t>
        <a:bodyPr/>
        <a:lstStyle/>
        <a:p>
          <a:endParaRPr lang="en-US"/>
        </a:p>
      </dgm:t>
    </dgm:pt>
    <dgm:pt modelId="{93B808A3-5820-46C8-89DA-644F0068822B}" type="sibTrans" cxnId="{F4EC26DB-E575-46EC-9AD8-05DAD8C16B8F}">
      <dgm:prSet/>
      <dgm:spPr/>
      <dgm:t>
        <a:bodyPr/>
        <a:lstStyle/>
        <a:p>
          <a:endParaRPr lang="en-US"/>
        </a:p>
      </dgm:t>
    </dgm:pt>
    <dgm:pt modelId="{F43F4792-8D85-4A9D-A156-0EA7371D543C}">
      <dgm:prSet/>
      <dgm:spPr/>
      <dgm:t>
        <a:bodyPr/>
        <a:lstStyle/>
        <a:p>
          <a:pPr rtl="0"/>
          <a:r>
            <a:rPr lang="de-DE" dirty="0" smtClean="0">
              <a:solidFill>
                <a:schemeClr val="bg1"/>
              </a:solidFill>
            </a:rPr>
            <a:t>Knappes Pro-Kontra (CRC Cards etc.) als Design Entscheidungs-Hilfen</a:t>
          </a:r>
          <a:endParaRPr lang="en-US" dirty="0"/>
        </a:p>
      </dgm:t>
    </dgm:pt>
    <dgm:pt modelId="{91A7EFC4-EFBD-4C14-A97C-322C02291721}" type="parTrans" cxnId="{C2019A20-D5EA-4417-A216-5811C6CB4EA2}">
      <dgm:prSet/>
      <dgm:spPr/>
      <dgm:t>
        <a:bodyPr/>
        <a:lstStyle/>
        <a:p>
          <a:endParaRPr lang="en-US"/>
        </a:p>
      </dgm:t>
    </dgm:pt>
    <dgm:pt modelId="{069F4265-99C2-4583-883E-4AFBA6068E1D}" type="sibTrans" cxnId="{C2019A20-D5EA-4417-A216-5811C6CB4EA2}">
      <dgm:prSet/>
      <dgm:spPr/>
      <dgm:t>
        <a:bodyPr/>
        <a:lstStyle/>
        <a:p>
          <a:endParaRPr lang="en-US"/>
        </a:p>
      </dgm:t>
    </dgm:pt>
    <dgm:pt modelId="{68A940AA-2AB2-4581-9095-2C336012F206}">
      <dgm:prSet/>
      <dgm:spPr/>
      <dgm:t>
        <a:bodyPr/>
        <a:lstStyle/>
        <a:p>
          <a:pPr rtl="0"/>
          <a:r>
            <a:rPr lang="de-DE" dirty="0" smtClean="0"/>
            <a:t>Viel Rücksicht auf Akzeptanztests</a:t>
          </a:r>
          <a:endParaRPr lang="en-US" dirty="0"/>
        </a:p>
      </dgm:t>
    </dgm:pt>
    <dgm:pt modelId="{80E4182E-BD9C-42B9-93D7-5B39A99CD178}" type="parTrans" cxnId="{3D6E52CC-BBBD-4CF5-B405-BCF543D5D46F}">
      <dgm:prSet/>
      <dgm:spPr/>
      <dgm:t>
        <a:bodyPr/>
        <a:lstStyle/>
        <a:p>
          <a:endParaRPr lang="en-US"/>
        </a:p>
      </dgm:t>
    </dgm:pt>
    <dgm:pt modelId="{7DD2F89C-946C-448F-BB4A-231B08E1E7E7}" type="sibTrans" cxnId="{3D6E52CC-BBBD-4CF5-B405-BCF543D5D46F}">
      <dgm:prSet/>
      <dgm:spPr/>
      <dgm:t>
        <a:bodyPr/>
        <a:lstStyle/>
        <a:p>
          <a:endParaRPr lang="en-US"/>
        </a:p>
      </dgm:t>
    </dgm:pt>
    <dgm:pt modelId="{7C33298F-42C6-4E90-A10D-7F8333DF2E13}">
      <dgm:prSet/>
      <dgm:spPr/>
      <dgm:t>
        <a:bodyPr/>
        <a:lstStyle/>
        <a:p>
          <a:pPr algn="l" rtl="0"/>
          <a:r>
            <a:rPr lang="de-DE" dirty="0" smtClean="0"/>
            <a:t>Bildung von Bereichsexperten</a:t>
          </a:r>
          <a:endParaRPr lang="en-US" dirty="0" smtClean="0"/>
        </a:p>
      </dgm:t>
    </dgm:pt>
    <dgm:pt modelId="{71D80CB6-DE65-4CBE-B247-07C78646A18A}" type="parTrans" cxnId="{62277C66-11E5-4A1F-B3B2-F3470F59C5C3}">
      <dgm:prSet/>
      <dgm:spPr/>
      <dgm:t>
        <a:bodyPr/>
        <a:lstStyle/>
        <a:p>
          <a:endParaRPr lang="en-US"/>
        </a:p>
      </dgm:t>
    </dgm:pt>
    <dgm:pt modelId="{D1CA5DA3-8D21-4179-A89C-5333F6D6891A}" type="sibTrans" cxnId="{62277C66-11E5-4A1F-B3B2-F3470F59C5C3}">
      <dgm:prSet/>
      <dgm:spPr/>
      <dgm:t>
        <a:bodyPr/>
        <a:lstStyle/>
        <a:p>
          <a:endParaRPr lang="en-US"/>
        </a:p>
      </dgm:t>
    </dgm:pt>
    <dgm:pt modelId="{37A7E71D-0F76-475F-B5F0-83779DD4F1F7}">
      <dgm:prSet/>
      <dgm:spPr/>
      <dgm:t>
        <a:bodyPr/>
        <a:lstStyle/>
        <a:p>
          <a:pPr algn="l" rtl="0"/>
          <a:r>
            <a:rPr lang="de-DE" dirty="0" smtClean="0"/>
            <a:t>Mehr Sensitivität bei Arbeitsteilung</a:t>
          </a:r>
        </a:p>
      </dgm:t>
    </dgm:pt>
    <dgm:pt modelId="{D6DBB111-0F35-41B6-A02A-89ED51A8E691}" type="parTrans" cxnId="{D9B418DD-D828-4112-8DC6-48D8ABDAD8D2}">
      <dgm:prSet/>
      <dgm:spPr/>
      <dgm:t>
        <a:bodyPr/>
        <a:lstStyle/>
        <a:p>
          <a:endParaRPr lang="en-US"/>
        </a:p>
      </dgm:t>
    </dgm:pt>
    <dgm:pt modelId="{E146825B-0FC1-44B3-835D-A182B7CAC659}" type="sibTrans" cxnId="{D9B418DD-D828-4112-8DC6-48D8ABDAD8D2}">
      <dgm:prSet/>
      <dgm:spPr/>
      <dgm:t>
        <a:bodyPr/>
        <a:lstStyle/>
        <a:p>
          <a:endParaRPr lang="en-US"/>
        </a:p>
      </dgm:t>
    </dgm:pt>
    <dgm:pt modelId="{CB3BC556-2264-42CF-B0D9-9BDC7B0BE917}">
      <dgm:prSet/>
      <dgm:spPr/>
      <dgm:t>
        <a:bodyPr/>
        <a:lstStyle/>
        <a:p>
          <a:pPr rtl="0"/>
          <a:r>
            <a:rPr lang="en-US" dirty="0" smtClean="0">
              <a:solidFill>
                <a:srgbClr val="0070C0"/>
              </a:solidFill>
            </a:rPr>
            <a:t>Ablaufliste bei Tasks</a:t>
          </a:r>
          <a:endParaRPr lang="en-US" dirty="0">
            <a:solidFill>
              <a:srgbClr val="0070C0"/>
            </a:solidFill>
          </a:endParaRPr>
        </a:p>
      </dgm:t>
    </dgm:pt>
    <dgm:pt modelId="{ED913B8C-E33F-47CB-9CD2-856D5BA6C7F1}" type="parTrans" cxnId="{48417BFD-996C-4A93-A31B-166649FAA6E0}">
      <dgm:prSet/>
      <dgm:spPr/>
      <dgm:t>
        <a:bodyPr/>
        <a:lstStyle/>
        <a:p>
          <a:endParaRPr lang="en-US"/>
        </a:p>
      </dgm:t>
    </dgm:pt>
    <dgm:pt modelId="{3FDA48E7-A97F-4677-BA8D-F506478B51B9}" type="sibTrans" cxnId="{48417BFD-996C-4A93-A31B-166649FAA6E0}">
      <dgm:prSet/>
      <dgm:spPr/>
      <dgm:t>
        <a:bodyPr/>
        <a:lstStyle/>
        <a:p>
          <a:endParaRPr lang="en-US"/>
        </a:p>
      </dgm:t>
    </dgm:pt>
    <dgm:pt modelId="{3F135339-56EF-48C6-8E0A-4EBB35C30F3B}">
      <dgm:prSet/>
      <dgm:spPr/>
      <dgm:t>
        <a:bodyPr/>
        <a:lstStyle/>
        <a:p>
          <a:pPr algn="l" rtl="0"/>
          <a:r>
            <a:rPr lang="de-DE" dirty="0" smtClean="0"/>
            <a:t>Vertraut mit Spielkonzept</a:t>
          </a:r>
        </a:p>
      </dgm:t>
    </dgm:pt>
    <dgm:pt modelId="{2BB37A2B-860F-4DAE-AD87-6B737CB3E42C}" type="parTrans" cxnId="{4511B53A-0293-4167-A94F-75B2FD4161AA}">
      <dgm:prSet/>
      <dgm:spPr/>
      <dgm:t>
        <a:bodyPr/>
        <a:lstStyle/>
        <a:p>
          <a:endParaRPr lang="en-US"/>
        </a:p>
      </dgm:t>
    </dgm:pt>
    <dgm:pt modelId="{7378E685-15F9-406C-9CA5-3928A407DAA5}" type="sibTrans" cxnId="{4511B53A-0293-4167-A94F-75B2FD4161AA}">
      <dgm:prSet/>
      <dgm:spPr/>
      <dgm:t>
        <a:bodyPr/>
        <a:lstStyle/>
        <a:p>
          <a:endParaRPr lang="en-US"/>
        </a:p>
      </dgm:t>
    </dgm:pt>
    <dgm:pt modelId="{10407809-794C-4C38-949D-4D02AA6AAEE0}" type="pres">
      <dgm:prSet presAssocID="{4E7F938E-A6E8-4AE2-9D9D-5C85C836BF70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FFC12A4-57F9-4CBE-8CED-984F71517E68}" type="pres">
      <dgm:prSet presAssocID="{D927A9BF-7847-4CE8-9243-EA840EC6E1D3}" presName="composite" presStyleCnt="0"/>
      <dgm:spPr/>
    </dgm:pt>
    <dgm:pt modelId="{94EDFA51-176F-4F9E-AEAD-B29911710CB1}" type="pres">
      <dgm:prSet presAssocID="{D927A9BF-7847-4CE8-9243-EA840EC6E1D3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5000" r="-55000"/>
          </a:stretch>
        </a:blipFill>
      </dgm:spPr>
      <dgm:t>
        <a:bodyPr/>
        <a:lstStyle/>
        <a:p>
          <a:endParaRPr lang="en-US"/>
        </a:p>
      </dgm:t>
    </dgm:pt>
    <dgm:pt modelId="{235BDBD8-610D-4315-A41F-5687C29BFFBD}" type="pres">
      <dgm:prSet presAssocID="{D927A9BF-7847-4CE8-9243-EA840EC6E1D3}" presName="tx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247740-C003-4C34-9B1D-F86AE187C602}" type="pres">
      <dgm:prSet presAssocID="{079011B4-600E-4447-8848-353FB252B1E3}" presName="spacing" presStyleCnt="0"/>
      <dgm:spPr/>
    </dgm:pt>
    <dgm:pt modelId="{F3651BC0-8200-426D-A397-A9D5CE056EB2}" type="pres">
      <dgm:prSet presAssocID="{C2D58189-A7D6-41B7-8D03-E442BF1BD36C}" presName="composite" presStyleCnt="0"/>
      <dgm:spPr/>
    </dgm:pt>
    <dgm:pt modelId="{2BEEBC28-9449-4A27-B4DC-97AED05BCD9C}" type="pres">
      <dgm:prSet presAssocID="{C2D58189-A7D6-41B7-8D03-E442BF1BD36C}" presName="imgShp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  <dgm:t>
        <a:bodyPr/>
        <a:lstStyle/>
        <a:p>
          <a:endParaRPr lang="en-US"/>
        </a:p>
      </dgm:t>
    </dgm:pt>
    <dgm:pt modelId="{CD670BA5-25A4-4700-8F98-C39970E6DE7B}" type="pres">
      <dgm:prSet presAssocID="{C2D58189-A7D6-41B7-8D03-E442BF1BD36C}" presName="tx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7DC014-7CAC-4413-952E-2C28C2ADC76B}" srcId="{4E7F938E-A6E8-4AE2-9D9D-5C85C836BF70}" destId="{D927A9BF-7847-4CE8-9243-EA840EC6E1D3}" srcOrd="0" destOrd="0" parTransId="{65E8BD9E-4586-4336-B47C-C6F967066DC8}" sibTransId="{079011B4-600E-4447-8848-353FB252B1E3}"/>
    <dgm:cxn modelId="{4511B53A-0293-4167-A94F-75B2FD4161AA}" srcId="{D927A9BF-7847-4CE8-9243-EA840EC6E1D3}" destId="{3F135339-56EF-48C6-8E0A-4EBB35C30F3B}" srcOrd="2" destOrd="0" parTransId="{2BB37A2B-860F-4DAE-AD87-6B737CB3E42C}" sibTransId="{7378E685-15F9-406C-9CA5-3928A407DAA5}"/>
    <dgm:cxn modelId="{B80B4201-692B-4050-A598-A00F3E3B2C9B}" type="presOf" srcId="{7C33298F-42C6-4E90-A10D-7F8333DF2E13}" destId="{235BDBD8-610D-4315-A41F-5687C29BFFBD}" srcOrd="0" destOrd="1" presId="urn:microsoft.com/office/officeart/2005/8/layout/vList3"/>
    <dgm:cxn modelId="{066FF6A8-DF8B-4DAE-A245-860323F1A57B}" type="presOf" srcId="{4E7F938E-A6E8-4AE2-9D9D-5C85C836BF70}" destId="{10407809-794C-4C38-949D-4D02AA6AAEE0}" srcOrd="0" destOrd="0" presId="urn:microsoft.com/office/officeart/2005/8/layout/vList3"/>
    <dgm:cxn modelId="{C2019A20-D5EA-4417-A216-5811C6CB4EA2}" srcId="{C2D58189-A7D6-41B7-8D03-E442BF1BD36C}" destId="{F43F4792-8D85-4A9D-A156-0EA7371D543C}" srcOrd="1" destOrd="0" parTransId="{91A7EFC4-EFBD-4C14-A97C-322C02291721}" sibTransId="{069F4265-99C2-4583-883E-4AFBA6068E1D}"/>
    <dgm:cxn modelId="{48417BFD-996C-4A93-A31B-166649FAA6E0}" srcId="{C2D58189-A7D6-41B7-8D03-E442BF1BD36C}" destId="{CB3BC556-2264-42CF-B0D9-9BDC7B0BE917}" srcOrd="0" destOrd="0" parTransId="{ED913B8C-E33F-47CB-9CD2-856D5BA6C7F1}" sibTransId="{3FDA48E7-A97F-4677-BA8D-F506478B51B9}"/>
    <dgm:cxn modelId="{9B78EAD2-0F82-403D-84BC-52B26CA2A346}" type="presOf" srcId="{F43F4792-8D85-4A9D-A156-0EA7371D543C}" destId="{CD670BA5-25A4-4700-8F98-C39970E6DE7B}" srcOrd="0" destOrd="2" presId="urn:microsoft.com/office/officeart/2005/8/layout/vList3"/>
    <dgm:cxn modelId="{F8EDD879-8835-47CA-A289-98484266496C}" type="presOf" srcId="{68A940AA-2AB2-4581-9095-2C336012F206}" destId="{CD670BA5-25A4-4700-8F98-C39970E6DE7B}" srcOrd="0" destOrd="3" presId="urn:microsoft.com/office/officeart/2005/8/layout/vList3"/>
    <dgm:cxn modelId="{D9B418DD-D828-4112-8DC6-48D8ABDAD8D2}" srcId="{D927A9BF-7847-4CE8-9243-EA840EC6E1D3}" destId="{37A7E71D-0F76-475F-B5F0-83779DD4F1F7}" srcOrd="1" destOrd="0" parTransId="{D6DBB111-0F35-41B6-A02A-89ED51A8E691}" sibTransId="{E146825B-0FC1-44B3-835D-A182B7CAC659}"/>
    <dgm:cxn modelId="{BA991D5B-F389-40AD-A341-3B7FAEBFE97A}" type="presOf" srcId="{D927A9BF-7847-4CE8-9243-EA840EC6E1D3}" destId="{235BDBD8-610D-4315-A41F-5687C29BFFBD}" srcOrd="0" destOrd="0" presId="urn:microsoft.com/office/officeart/2005/8/layout/vList3"/>
    <dgm:cxn modelId="{62277C66-11E5-4A1F-B3B2-F3470F59C5C3}" srcId="{D927A9BF-7847-4CE8-9243-EA840EC6E1D3}" destId="{7C33298F-42C6-4E90-A10D-7F8333DF2E13}" srcOrd="0" destOrd="0" parTransId="{71D80CB6-DE65-4CBE-B247-07C78646A18A}" sibTransId="{D1CA5DA3-8D21-4179-A89C-5333F6D6891A}"/>
    <dgm:cxn modelId="{F4EC26DB-E575-46EC-9AD8-05DAD8C16B8F}" srcId="{4E7F938E-A6E8-4AE2-9D9D-5C85C836BF70}" destId="{C2D58189-A7D6-41B7-8D03-E442BF1BD36C}" srcOrd="1" destOrd="0" parTransId="{3DEA63BD-8F4C-4253-B888-B9E75D493DC2}" sibTransId="{93B808A3-5820-46C8-89DA-644F0068822B}"/>
    <dgm:cxn modelId="{F3DE2182-7BC7-4872-B519-C65F80431035}" type="presOf" srcId="{37A7E71D-0F76-475F-B5F0-83779DD4F1F7}" destId="{235BDBD8-610D-4315-A41F-5687C29BFFBD}" srcOrd="0" destOrd="2" presId="urn:microsoft.com/office/officeart/2005/8/layout/vList3"/>
    <dgm:cxn modelId="{3D6E52CC-BBBD-4CF5-B405-BCF543D5D46F}" srcId="{C2D58189-A7D6-41B7-8D03-E442BF1BD36C}" destId="{68A940AA-2AB2-4581-9095-2C336012F206}" srcOrd="2" destOrd="0" parTransId="{80E4182E-BD9C-42B9-93D7-5B39A99CD178}" sibTransId="{7DD2F89C-946C-448F-BB4A-231B08E1E7E7}"/>
    <dgm:cxn modelId="{4DDD8457-DCA4-45E0-BCA8-BA7EF4EFB618}" type="presOf" srcId="{CB3BC556-2264-42CF-B0D9-9BDC7B0BE917}" destId="{CD670BA5-25A4-4700-8F98-C39970E6DE7B}" srcOrd="0" destOrd="1" presId="urn:microsoft.com/office/officeart/2005/8/layout/vList3"/>
    <dgm:cxn modelId="{E2FA3F9C-69E8-4288-B891-24E3C59108AB}" type="presOf" srcId="{C2D58189-A7D6-41B7-8D03-E442BF1BD36C}" destId="{CD670BA5-25A4-4700-8F98-C39970E6DE7B}" srcOrd="0" destOrd="0" presId="urn:microsoft.com/office/officeart/2005/8/layout/vList3"/>
    <dgm:cxn modelId="{218FCAE0-9E45-4EBA-8FB9-AB1E9F535B68}" type="presOf" srcId="{3F135339-56EF-48C6-8E0A-4EBB35C30F3B}" destId="{235BDBD8-610D-4315-A41F-5687C29BFFBD}" srcOrd="0" destOrd="3" presId="urn:microsoft.com/office/officeart/2005/8/layout/vList3"/>
    <dgm:cxn modelId="{08E3F3B4-A43E-43BB-8DF4-317D462F7B0B}" type="presParOf" srcId="{10407809-794C-4C38-949D-4D02AA6AAEE0}" destId="{4FFC12A4-57F9-4CBE-8CED-984F71517E68}" srcOrd="0" destOrd="0" presId="urn:microsoft.com/office/officeart/2005/8/layout/vList3"/>
    <dgm:cxn modelId="{CB7F805C-486F-43E3-A454-8FB11B39323A}" type="presParOf" srcId="{4FFC12A4-57F9-4CBE-8CED-984F71517E68}" destId="{94EDFA51-176F-4F9E-AEAD-B29911710CB1}" srcOrd="0" destOrd="0" presId="urn:microsoft.com/office/officeart/2005/8/layout/vList3"/>
    <dgm:cxn modelId="{1E912210-4BB8-47F3-AA72-6D8F9E35C3E7}" type="presParOf" srcId="{4FFC12A4-57F9-4CBE-8CED-984F71517E68}" destId="{235BDBD8-610D-4315-A41F-5687C29BFFBD}" srcOrd="1" destOrd="0" presId="urn:microsoft.com/office/officeart/2005/8/layout/vList3"/>
    <dgm:cxn modelId="{EACD9398-2691-487E-85D4-5D7C85523E4C}" type="presParOf" srcId="{10407809-794C-4C38-949D-4D02AA6AAEE0}" destId="{30247740-C003-4C34-9B1D-F86AE187C602}" srcOrd="1" destOrd="0" presId="urn:microsoft.com/office/officeart/2005/8/layout/vList3"/>
    <dgm:cxn modelId="{268AEA34-3234-471B-9035-8A8414349659}" type="presParOf" srcId="{10407809-794C-4C38-949D-4D02AA6AAEE0}" destId="{F3651BC0-8200-426D-A397-A9D5CE056EB2}" srcOrd="2" destOrd="0" presId="urn:microsoft.com/office/officeart/2005/8/layout/vList3"/>
    <dgm:cxn modelId="{47E6C8F6-A3C2-46B9-BF6D-44E568A0459E}" type="presParOf" srcId="{F3651BC0-8200-426D-A397-A9D5CE056EB2}" destId="{2BEEBC28-9449-4A27-B4DC-97AED05BCD9C}" srcOrd="0" destOrd="0" presId="urn:microsoft.com/office/officeart/2005/8/layout/vList3"/>
    <dgm:cxn modelId="{C958A32A-A64B-40BD-8280-81C24EA601D0}" type="presParOf" srcId="{F3651BC0-8200-426D-A397-A9D5CE056EB2}" destId="{CD670BA5-25A4-4700-8F98-C39970E6DE7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E7F938E-A6E8-4AE2-9D9D-5C85C836BF70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27A9BF-7847-4CE8-9243-EA840EC6E1D3}">
      <dgm:prSet/>
      <dgm:spPr/>
      <dgm:t>
        <a:bodyPr/>
        <a:lstStyle/>
        <a:p>
          <a:pPr algn="l" rtl="0"/>
          <a:r>
            <a:rPr lang="de-DE" dirty="0" smtClean="0"/>
            <a:t>Parallelisierung (Relaxtes Extreme Programming)</a:t>
          </a:r>
          <a:endParaRPr lang="en-US" dirty="0" smtClean="0"/>
        </a:p>
      </dgm:t>
    </dgm:pt>
    <dgm:pt modelId="{65E8BD9E-4586-4336-B47C-C6F967066DC8}" type="parTrans" cxnId="{927DC014-7CAC-4413-952E-2C28C2ADC76B}">
      <dgm:prSet/>
      <dgm:spPr/>
      <dgm:t>
        <a:bodyPr/>
        <a:lstStyle/>
        <a:p>
          <a:endParaRPr lang="en-US"/>
        </a:p>
      </dgm:t>
    </dgm:pt>
    <dgm:pt modelId="{079011B4-600E-4447-8848-353FB252B1E3}" type="sibTrans" cxnId="{927DC014-7CAC-4413-952E-2C28C2ADC76B}">
      <dgm:prSet/>
      <dgm:spPr/>
      <dgm:t>
        <a:bodyPr/>
        <a:lstStyle/>
        <a:p>
          <a:endParaRPr lang="en-US"/>
        </a:p>
      </dgm:t>
    </dgm:pt>
    <dgm:pt modelId="{C2D58189-A7D6-41B7-8D03-E442BF1BD36C}">
      <dgm:prSet/>
      <dgm:spPr/>
      <dgm:t>
        <a:bodyPr/>
        <a:lstStyle/>
        <a:p>
          <a:pPr rtl="0"/>
          <a:r>
            <a:rPr lang="de-DE" dirty="0" smtClean="0"/>
            <a:t>Erfahrung bei Stories und Entscheidungen:</a:t>
          </a:r>
          <a:endParaRPr lang="en-US" dirty="0"/>
        </a:p>
      </dgm:t>
    </dgm:pt>
    <dgm:pt modelId="{3DEA63BD-8F4C-4253-B888-B9E75D493DC2}" type="parTrans" cxnId="{F4EC26DB-E575-46EC-9AD8-05DAD8C16B8F}">
      <dgm:prSet/>
      <dgm:spPr/>
      <dgm:t>
        <a:bodyPr/>
        <a:lstStyle/>
        <a:p>
          <a:endParaRPr lang="en-US"/>
        </a:p>
      </dgm:t>
    </dgm:pt>
    <dgm:pt modelId="{93B808A3-5820-46C8-89DA-644F0068822B}" type="sibTrans" cxnId="{F4EC26DB-E575-46EC-9AD8-05DAD8C16B8F}">
      <dgm:prSet/>
      <dgm:spPr/>
      <dgm:t>
        <a:bodyPr/>
        <a:lstStyle/>
        <a:p>
          <a:endParaRPr lang="en-US"/>
        </a:p>
      </dgm:t>
    </dgm:pt>
    <dgm:pt modelId="{F43F4792-8D85-4A9D-A156-0EA7371D543C}">
      <dgm:prSet/>
      <dgm:spPr/>
      <dgm:t>
        <a:bodyPr/>
        <a:lstStyle/>
        <a:p>
          <a:pPr rtl="0"/>
          <a:r>
            <a:rPr lang="de-DE" dirty="0" smtClean="0">
              <a:solidFill>
                <a:schemeClr val="bg1"/>
              </a:solidFill>
            </a:rPr>
            <a:t>Knappes Pro-Kontra (CRC Cards etc.) als Design Entscheidungs-Hilfen</a:t>
          </a:r>
          <a:endParaRPr lang="en-US" dirty="0"/>
        </a:p>
      </dgm:t>
    </dgm:pt>
    <dgm:pt modelId="{91A7EFC4-EFBD-4C14-A97C-322C02291721}" type="parTrans" cxnId="{C2019A20-D5EA-4417-A216-5811C6CB4EA2}">
      <dgm:prSet/>
      <dgm:spPr/>
      <dgm:t>
        <a:bodyPr/>
        <a:lstStyle/>
        <a:p>
          <a:endParaRPr lang="en-US"/>
        </a:p>
      </dgm:t>
    </dgm:pt>
    <dgm:pt modelId="{069F4265-99C2-4583-883E-4AFBA6068E1D}" type="sibTrans" cxnId="{C2019A20-D5EA-4417-A216-5811C6CB4EA2}">
      <dgm:prSet/>
      <dgm:spPr/>
      <dgm:t>
        <a:bodyPr/>
        <a:lstStyle/>
        <a:p>
          <a:endParaRPr lang="en-US"/>
        </a:p>
      </dgm:t>
    </dgm:pt>
    <dgm:pt modelId="{68A940AA-2AB2-4581-9095-2C336012F206}">
      <dgm:prSet/>
      <dgm:spPr/>
      <dgm:t>
        <a:bodyPr/>
        <a:lstStyle/>
        <a:p>
          <a:pPr rtl="0"/>
          <a:r>
            <a:rPr lang="de-DE" dirty="0" smtClean="0"/>
            <a:t>Viel Rücksicht auf Akzeptanztests</a:t>
          </a:r>
          <a:endParaRPr lang="en-US" dirty="0"/>
        </a:p>
      </dgm:t>
    </dgm:pt>
    <dgm:pt modelId="{80E4182E-BD9C-42B9-93D7-5B39A99CD178}" type="parTrans" cxnId="{3D6E52CC-BBBD-4CF5-B405-BCF543D5D46F}">
      <dgm:prSet/>
      <dgm:spPr/>
      <dgm:t>
        <a:bodyPr/>
        <a:lstStyle/>
        <a:p>
          <a:endParaRPr lang="en-US"/>
        </a:p>
      </dgm:t>
    </dgm:pt>
    <dgm:pt modelId="{7DD2F89C-946C-448F-BB4A-231B08E1E7E7}" type="sibTrans" cxnId="{3D6E52CC-BBBD-4CF5-B405-BCF543D5D46F}">
      <dgm:prSet/>
      <dgm:spPr/>
      <dgm:t>
        <a:bodyPr/>
        <a:lstStyle/>
        <a:p>
          <a:endParaRPr lang="en-US"/>
        </a:p>
      </dgm:t>
    </dgm:pt>
    <dgm:pt modelId="{7C33298F-42C6-4E90-A10D-7F8333DF2E13}">
      <dgm:prSet/>
      <dgm:spPr/>
      <dgm:t>
        <a:bodyPr/>
        <a:lstStyle/>
        <a:p>
          <a:pPr algn="l" rtl="0"/>
          <a:r>
            <a:rPr lang="de-DE" dirty="0" smtClean="0"/>
            <a:t>Bildung von Bereichsexperten</a:t>
          </a:r>
          <a:endParaRPr lang="en-US" dirty="0" smtClean="0"/>
        </a:p>
      </dgm:t>
    </dgm:pt>
    <dgm:pt modelId="{71D80CB6-DE65-4CBE-B247-07C78646A18A}" type="parTrans" cxnId="{62277C66-11E5-4A1F-B3B2-F3470F59C5C3}">
      <dgm:prSet/>
      <dgm:spPr/>
      <dgm:t>
        <a:bodyPr/>
        <a:lstStyle/>
        <a:p>
          <a:endParaRPr lang="en-US"/>
        </a:p>
      </dgm:t>
    </dgm:pt>
    <dgm:pt modelId="{D1CA5DA3-8D21-4179-A89C-5333F6D6891A}" type="sibTrans" cxnId="{62277C66-11E5-4A1F-B3B2-F3470F59C5C3}">
      <dgm:prSet/>
      <dgm:spPr/>
      <dgm:t>
        <a:bodyPr/>
        <a:lstStyle/>
        <a:p>
          <a:endParaRPr lang="en-US"/>
        </a:p>
      </dgm:t>
    </dgm:pt>
    <dgm:pt modelId="{37A7E71D-0F76-475F-B5F0-83779DD4F1F7}">
      <dgm:prSet/>
      <dgm:spPr/>
      <dgm:t>
        <a:bodyPr/>
        <a:lstStyle/>
        <a:p>
          <a:pPr algn="l" rtl="0"/>
          <a:r>
            <a:rPr lang="de-DE" dirty="0" smtClean="0"/>
            <a:t>Mehr Sensitivität bei Arbeitsteilung</a:t>
          </a:r>
        </a:p>
      </dgm:t>
    </dgm:pt>
    <dgm:pt modelId="{D6DBB111-0F35-41B6-A02A-89ED51A8E691}" type="parTrans" cxnId="{D9B418DD-D828-4112-8DC6-48D8ABDAD8D2}">
      <dgm:prSet/>
      <dgm:spPr/>
      <dgm:t>
        <a:bodyPr/>
        <a:lstStyle/>
        <a:p>
          <a:endParaRPr lang="en-US"/>
        </a:p>
      </dgm:t>
    </dgm:pt>
    <dgm:pt modelId="{E146825B-0FC1-44B3-835D-A182B7CAC659}" type="sibTrans" cxnId="{D9B418DD-D828-4112-8DC6-48D8ABDAD8D2}">
      <dgm:prSet/>
      <dgm:spPr/>
      <dgm:t>
        <a:bodyPr/>
        <a:lstStyle/>
        <a:p>
          <a:endParaRPr lang="en-US"/>
        </a:p>
      </dgm:t>
    </dgm:pt>
    <dgm:pt modelId="{CB3BC556-2264-42CF-B0D9-9BDC7B0BE917}">
      <dgm:prSet/>
      <dgm:spPr/>
      <dgm:t>
        <a:bodyPr/>
        <a:lstStyle/>
        <a:p>
          <a:pPr rtl="0"/>
          <a:r>
            <a:rPr lang="en-US" dirty="0" smtClean="0">
              <a:solidFill>
                <a:srgbClr val="0070C0"/>
              </a:solidFill>
            </a:rPr>
            <a:t>Ablaufliste bei Tasks</a:t>
          </a:r>
          <a:endParaRPr lang="en-US" dirty="0">
            <a:solidFill>
              <a:srgbClr val="0070C0"/>
            </a:solidFill>
          </a:endParaRPr>
        </a:p>
      </dgm:t>
    </dgm:pt>
    <dgm:pt modelId="{ED913B8C-E33F-47CB-9CD2-856D5BA6C7F1}" type="parTrans" cxnId="{48417BFD-996C-4A93-A31B-166649FAA6E0}">
      <dgm:prSet/>
      <dgm:spPr/>
      <dgm:t>
        <a:bodyPr/>
        <a:lstStyle/>
        <a:p>
          <a:endParaRPr lang="en-US"/>
        </a:p>
      </dgm:t>
    </dgm:pt>
    <dgm:pt modelId="{3FDA48E7-A97F-4677-BA8D-F506478B51B9}" type="sibTrans" cxnId="{48417BFD-996C-4A93-A31B-166649FAA6E0}">
      <dgm:prSet/>
      <dgm:spPr/>
      <dgm:t>
        <a:bodyPr/>
        <a:lstStyle/>
        <a:p>
          <a:endParaRPr lang="en-US"/>
        </a:p>
      </dgm:t>
    </dgm:pt>
    <dgm:pt modelId="{3F135339-56EF-48C6-8E0A-4EBB35C30F3B}">
      <dgm:prSet/>
      <dgm:spPr/>
      <dgm:t>
        <a:bodyPr/>
        <a:lstStyle/>
        <a:p>
          <a:pPr algn="l" rtl="0"/>
          <a:r>
            <a:rPr lang="de-DE" dirty="0" smtClean="0"/>
            <a:t>Vertraut mit Spielkonzept</a:t>
          </a:r>
        </a:p>
      </dgm:t>
    </dgm:pt>
    <dgm:pt modelId="{2BB37A2B-860F-4DAE-AD87-6B737CB3E42C}" type="parTrans" cxnId="{4511B53A-0293-4167-A94F-75B2FD4161AA}">
      <dgm:prSet/>
      <dgm:spPr/>
      <dgm:t>
        <a:bodyPr/>
        <a:lstStyle/>
        <a:p>
          <a:endParaRPr lang="en-US"/>
        </a:p>
      </dgm:t>
    </dgm:pt>
    <dgm:pt modelId="{7378E685-15F9-406C-9CA5-3928A407DAA5}" type="sibTrans" cxnId="{4511B53A-0293-4167-A94F-75B2FD4161AA}">
      <dgm:prSet/>
      <dgm:spPr/>
      <dgm:t>
        <a:bodyPr/>
        <a:lstStyle/>
        <a:p>
          <a:endParaRPr lang="en-US"/>
        </a:p>
      </dgm:t>
    </dgm:pt>
    <dgm:pt modelId="{10407809-794C-4C38-949D-4D02AA6AAEE0}" type="pres">
      <dgm:prSet presAssocID="{4E7F938E-A6E8-4AE2-9D9D-5C85C836BF70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FFC12A4-57F9-4CBE-8CED-984F71517E68}" type="pres">
      <dgm:prSet presAssocID="{D927A9BF-7847-4CE8-9243-EA840EC6E1D3}" presName="composite" presStyleCnt="0"/>
      <dgm:spPr/>
    </dgm:pt>
    <dgm:pt modelId="{94EDFA51-176F-4F9E-AEAD-B29911710CB1}" type="pres">
      <dgm:prSet presAssocID="{D927A9BF-7847-4CE8-9243-EA840EC6E1D3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5000" r="-55000"/>
          </a:stretch>
        </a:blipFill>
      </dgm:spPr>
      <dgm:t>
        <a:bodyPr/>
        <a:lstStyle/>
        <a:p>
          <a:endParaRPr lang="en-US"/>
        </a:p>
      </dgm:t>
    </dgm:pt>
    <dgm:pt modelId="{235BDBD8-610D-4315-A41F-5687C29BFFBD}" type="pres">
      <dgm:prSet presAssocID="{D927A9BF-7847-4CE8-9243-EA840EC6E1D3}" presName="tx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247740-C003-4C34-9B1D-F86AE187C602}" type="pres">
      <dgm:prSet presAssocID="{079011B4-600E-4447-8848-353FB252B1E3}" presName="spacing" presStyleCnt="0"/>
      <dgm:spPr/>
    </dgm:pt>
    <dgm:pt modelId="{F3651BC0-8200-426D-A397-A9D5CE056EB2}" type="pres">
      <dgm:prSet presAssocID="{C2D58189-A7D6-41B7-8D03-E442BF1BD36C}" presName="composite" presStyleCnt="0"/>
      <dgm:spPr/>
    </dgm:pt>
    <dgm:pt modelId="{2BEEBC28-9449-4A27-B4DC-97AED05BCD9C}" type="pres">
      <dgm:prSet presAssocID="{C2D58189-A7D6-41B7-8D03-E442BF1BD36C}" presName="imgShp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  <dgm:t>
        <a:bodyPr/>
        <a:lstStyle/>
        <a:p>
          <a:endParaRPr lang="en-US"/>
        </a:p>
      </dgm:t>
    </dgm:pt>
    <dgm:pt modelId="{CD670BA5-25A4-4700-8F98-C39970E6DE7B}" type="pres">
      <dgm:prSet presAssocID="{C2D58189-A7D6-41B7-8D03-E442BF1BD36C}" presName="tx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7DC014-7CAC-4413-952E-2C28C2ADC76B}" srcId="{4E7F938E-A6E8-4AE2-9D9D-5C85C836BF70}" destId="{D927A9BF-7847-4CE8-9243-EA840EC6E1D3}" srcOrd="0" destOrd="0" parTransId="{65E8BD9E-4586-4336-B47C-C6F967066DC8}" sibTransId="{079011B4-600E-4447-8848-353FB252B1E3}"/>
    <dgm:cxn modelId="{4511B53A-0293-4167-A94F-75B2FD4161AA}" srcId="{D927A9BF-7847-4CE8-9243-EA840EC6E1D3}" destId="{3F135339-56EF-48C6-8E0A-4EBB35C30F3B}" srcOrd="2" destOrd="0" parTransId="{2BB37A2B-860F-4DAE-AD87-6B737CB3E42C}" sibTransId="{7378E685-15F9-406C-9CA5-3928A407DAA5}"/>
    <dgm:cxn modelId="{B80B4201-692B-4050-A598-A00F3E3B2C9B}" type="presOf" srcId="{7C33298F-42C6-4E90-A10D-7F8333DF2E13}" destId="{235BDBD8-610D-4315-A41F-5687C29BFFBD}" srcOrd="0" destOrd="1" presId="urn:microsoft.com/office/officeart/2005/8/layout/vList3"/>
    <dgm:cxn modelId="{066FF6A8-DF8B-4DAE-A245-860323F1A57B}" type="presOf" srcId="{4E7F938E-A6E8-4AE2-9D9D-5C85C836BF70}" destId="{10407809-794C-4C38-949D-4D02AA6AAEE0}" srcOrd="0" destOrd="0" presId="urn:microsoft.com/office/officeart/2005/8/layout/vList3"/>
    <dgm:cxn modelId="{C2019A20-D5EA-4417-A216-5811C6CB4EA2}" srcId="{C2D58189-A7D6-41B7-8D03-E442BF1BD36C}" destId="{F43F4792-8D85-4A9D-A156-0EA7371D543C}" srcOrd="1" destOrd="0" parTransId="{91A7EFC4-EFBD-4C14-A97C-322C02291721}" sibTransId="{069F4265-99C2-4583-883E-4AFBA6068E1D}"/>
    <dgm:cxn modelId="{48417BFD-996C-4A93-A31B-166649FAA6E0}" srcId="{C2D58189-A7D6-41B7-8D03-E442BF1BD36C}" destId="{CB3BC556-2264-42CF-B0D9-9BDC7B0BE917}" srcOrd="0" destOrd="0" parTransId="{ED913B8C-E33F-47CB-9CD2-856D5BA6C7F1}" sibTransId="{3FDA48E7-A97F-4677-BA8D-F506478B51B9}"/>
    <dgm:cxn modelId="{9B78EAD2-0F82-403D-84BC-52B26CA2A346}" type="presOf" srcId="{F43F4792-8D85-4A9D-A156-0EA7371D543C}" destId="{CD670BA5-25A4-4700-8F98-C39970E6DE7B}" srcOrd="0" destOrd="2" presId="urn:microsoft.com/office/officeart/2005/8/layout/vList3"/>
    <dgm:cxn modelId="{F8EDD879-8835-47CA-A289-98484266496C}" type="presOf" srcId="{68A940AA-2AB2-4581-9095-2C336012F206}" destId="{CD670BA5-25A4-4700-8F98-C39970E6DE7B}" srcOrd="0" destOrd="3" presId="urn:microsoft.com/office/officeart/2005/8/layout/vList3"/>
    <dgm:cxn modelId="{D9B418DD-D828-4112-8DC6-48D8ABDAD8D2}" srcId="{D927A9BF-7847-4CE8-9243-EA840EC6E1D3}" destId="{37A7E71D-0F76-475F-B5F0-83779DD4F1F7}" srcOrd="1" destOrd="0" parTransId="{D6DBB111-0F35-41B6-A02A-89ED51A8E691}" sibTransId="{E146825B-0FC1-44B3-835D-A182B7CAC659}"/>
    <dgm:cxn modelId="{BA991D5B-F389-40AD-A341-3B7FAEBFE97A}" type="presOf" srcId="{D927A9BF-7847-4CE8-9243-EA840EC6E1D3}" destId="{235BDBD8-610D-4315-A41F-5687C29BFFBD}" srcOrd="0" destOrd="0" presId="urn:microsoft.com/office/officeart/2005/8/layout/vList3"/>
    <dgm:cxn modelId="{62277C66-11E5-4A1F-B3B2-F3470F59C5C3}" srcId="{D927A9BF-7847-4CE8-9243-EA840EC6E1D3}" destId="{7C33298F-42C6-4E90-A10D-7F8333DF2E13}" srcOrd="0" destOrd="0" parTransId="{71D80CB6-DE65-4CBE-B247-07C78646A18A}" sibTransId="{D1CA5DA3-8D21-4179-A89C-5333F6D6891A}"/>
    <dgm:cxn modelId="{F4EC26DB-E575-46EC-9AD8-05DAD8C16B8F}" srcId="{4E7F938E-A6E8-4AE2-9D9D-5C85C836BF70}" destId="{C2D58189-A7D6-41B7-8D03-E442BF1BD36C}" srcOrd="1" destOrd="0" parTransId="{3DEA63BD-8F4C-4253-B888-B9E75D493DC2}" sibTransId="{93B808A3-5820-46C8-89DA-644F0068822B}"/>
    <dgm:cxn modelId="{F3DE2182-7BC7-4872-B519-C65F80431035}" type="presOf" srcId="{37A7E71D-0F76-475F-B5F0-83779DD4F1F7}" destId="{235BDBD8-610D-4315-A41F-5687C29BFFBD}" srcOrd="0" destOrd="2" presId="urn:microsoft.com/office/officeart/2005/8/layout/vList3"/>
    <dgm:cxn modelId="{3D6E52CC-BBBD-4CF5-B405-BCF543D5D46F}" srcId="{C2D58189-A7D6-41B7-8D03-E442BF1BD36C}" destId="{68A940AA-2AB2-4581-9095-2C336012F206}" srcOrd="2" destOrd="0" parTransId="{80E4182E-BD9C-42B9-93D7-5B39A99CD178}" sibTransId="{7DD2F89C-946C-448F-BB4A-231B08E1E7E7}"/>
    <dgm:cxn modelId="{4DDD8457-DCA4-45E0-BCA8-BA7EF4EFB618}" type="presOf" srcId="{CB3BC556-2264-42CF-B0D9-9BDC7B0BE917}" destId="{CD670BA5-25A4-4700-8F98-C39970E6DE7B}" srcOrd="0" destOrd="1" presId="urn:microsoft.com/office/officeart/2005/8/layout/vList3"/>
    <dgm:cxn modelId="{E2FA3F9C-69E8-4288-B891-24E3C59108AB}" type="presOf" srcId="{C2D58189-A7D6-41B7-8D03-E442BF1BD36C}" destId="{CD670BA5-25A4-4700-8F98-C39970E6DE7B}" srcOrd="0" destOrd="0" presId="urn:microsoft.com/office/officeart/2005/8/layout/vList3"/>
    <dgm:cxn modelId="{218FCAE0-9E45-4EBA-8FB9-AB1E9F535B68}" type="presOf" srcId="{3F135339-56EF-48C6-8E0A-4EBB35C30F3B}" destId="{235BDBD8-610D-4315-A41F-5687C29BFFBD}" srcOrd="0" destOrd="3" presId="urn:microsoft.com/office/officeart/2005/8/layout/vList3"/>
    <dgm:cxn modelId="{08E3F3B4-A43E-43BB-8DF4-317D462F7B0B}" type="presParOf" srcId="{10407809-794C-4C38-949D-4D02AA6AAEE0}" destId="{4FFC12A4-57F9-4CBE-8CED-984F71517E68}" srcOrd="0" destOrd="0" presId="urn:microsoft.com/office/officeart/2005/8/layout/vList3"/>
    <dgm:cxn modelId="{CB7F805C-486F-43E3-A454-8FB11B39323A}" type="presParOf" srcId="{4FFC12A4-57F9-4CBE-8CED-984F71517E68}" destId="{94EDFA51-176F-4F9E-AEAD-B29911710CB1}" srcOrd="0" destOrd="0" presId="urn:microsoft.com/office/officeart/2005/8/layout/vList3"/>
    <dgm:cxn modelId="{1E912210-4BB8-47F3-AA72-6D8F9E35C3E7}" type="presParOf" srcId="{4FFC12A4-57F9-4CBE-8CED-984F71517E68}" destId="{235BDBD8-610D-4315-A41F-5687C29BFFBD}" srcOrd="1" destOrd="0" presId="urn:microsoft.com/office/officeart/2005/8/layout/vList3"/>
    <dgm:cxn modelId="{EACD9398-2691-487E-85D4-5D7C85523E4C}" type="presParOf" srcId="{10407809-794C-4C38-949D-4D02AA6AAEE0}" destId="{30247740-C003-4C34-9B1D-F86AE187C602}" srcOrd="1" destOrd="0" presId="urn:microsoft.com/office/officeart/2005/8/layout/vList3"/>
    <dgm:cxn modelId="{268AEA34-3234-471B-9035-8A8414349659}" type="presParOf" srcId="{10407809-794C-4C38-949D-4D02AA6AAEE0}" destId="{F3651BC0-8200-426D-A397-A9D5CE056EB2}" srcOrd="2" destOrd="0" presId="urn:microsoft.com/office/officeart/2005/8/layout/vList3"/>
    <dgm:cxn modelId="{47E6C8F6-A3C2-46B9-BF6D-44E568A0459E}" type="presParOf" srcId="{F3651BC0-8200-426D-A397-A9D5CE056EB2}" destId="{2BEEBC28-9449-4A27-B4DC-97AED05BCD9C}" srcOrd="0" destOrd="0" presId="urn:microsoft.com/office/officeart/2005/8/layout/vList3"/>
    <dgm:cxn modelId="{C958A32A-A64B-40BD-8280-81C24EA601D0}" type="presParOf" srcId="{F3651BC0-8200-426D-A397-A9D5CE056EB2}" destId="{CD670BA5-25A4-4700-8F98-C39970E6DE7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E7F938E-A6E8-4AE2-9D9D-5C85C836BF70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27A9BF-7847-4CE8-9243-EA840EC6E1D3}">
      <dgm:prSet/>
      <dgm:spPr/>
      <dgm:t>
        <a:bodyPr/>
        <a:lstStyle/>
        <a:p>
          <a:pPr algn="l" rtl="0"/>
          <a:r>
            <a:rPr lang="de-DE" dirty="0" smtClean="0"/>
            <a:t>Parallelisierung (Relaxtes Extreme Programming)</a:t>
          </a:r>
          <a:endParaRPr lang="en-US" dirty="0" smtClean="0"/>
        </a:p>
      </dgm:t>
    </dgm:pt>
    <dgm:pt modelId="{65E8BD9E-4586-4336-B47C-C6F967066DC8}" type="parTrans" cxnId="{927DC014-7CAC-4413-952E-2C28C2ADC76B}">
      <dgm:prSet/>
      <dgm:spPr/>
      <dgm:t>
        <a:bodyPr/>
        <a:lstStyle/>
        <a:p>
          <a:endParaRPr lang="en-US"/>
        </a:p>
      </dgm:t>
    </dgm:pt>
    <dgm:pt modelId="{079011B4-600E-4447-8848-353FB252B1E3}" type="sibTrans" cxnId="{927DC014-7CAC-4413-952E-2C28C2ADC76B}">
      <dgm:prSet/>
      <dgm:spPr/>
      <dgm:t>
        <a:bodyPr/>
        <a:lstStyle/>
        <a:p>
          <a:endParaRPr lang="en-US"/>
        </a:p>
      </dgm:t>
    </dgm:pt>
    <dgm:pt modelId="{C2D58189-A7D6-41B7-8D03-E442BF1BD36C}">
      <dgm:prSet/>
      <dgm:spPr/>
      <dgm:t>
        <a:bodyPr/>
        <a:lstStyle/>
        <a:p>
          <a:pPr rtl="0"/>
          <a:r>
            <a:rPr lang="de-DE" dirty="0" smtClean="0"/>
            <a:t>Erfahrung bei Stories und Entscheidungen:</a:t>
          </a:r>
          <a:endParaRPr lang="en-US" dirty="0"/>
        </a:p>
      </dgm:t>
    </dgm:pt>
    <dgm:pt modelId="{3DEA63BD-8F4C-4253-B888-B9E75D493DC2}" type="parTrans" cxnId="{F4EC26DB-E575-46EC-9AD8-05DAD8C16B8F}">
      <dgm:prSet/>
      <dgm:spPr/>
      <dgm:t>
        <a:bodyPr/>
        <a:lstStyle/>
        <a:p>
          <a:endParaRPr lang="en-US"/>
        </a:p>
      </dgm:t>
    </dgm:pt>
    <dgm:pt modelId="{93B808A3-5820-46C8-89DA-644F0068822B}" type="sibTrans" cxnId="{F4EC26DB-E575-46EC-9AD8-05DAD8C16B8F}">
      <dgm:prSet/>
      <dgm:spPr/>
      <dgm:t>
        <a:bodyPr/>
        <a:lstStyle/>
        <a:p>
          <a:endParaRPr lang="en-US"/>
        </a:p>
      </dgm:t>
    </dgm:pt>
    <dgm:pt modelId="{F43F4792-8D85-4A9D-A156-0EA7371D543C}">
      <dgm:prSet/>
      <dgm:spPr/>
      <dgm:t>
        <a:bodyPr/>
        <a:lstStyle/>
        <a:p>
          <a:pPr rtl="0"/>
          <a:r>
            <a:rPr lang="de-DE" dirty="0" smtClean="0">
              <a:solidFill>
                <a:schemeClr val="bg1"/>
              </a:solidFill>
            </a:rPr>
            <a:t>Knappes Pro-Kontra (CRC Cards etc.) als Design Entscheidungs-Hilfen</a:t>
          </a:r>
          <a:endParaRPr lang="en-US" dirty="0">
            <a:solidFill>
              <a:schemeClr val="bg1"/>
            </a:solidFill>
          </a:endParaRPr>
        </a:p>
      </dgm:t>
    </dgm:pt>
    <dgm:pt modelId="{91A7EFC4-EFBD-4C14-A97C-322C02291721}" type="parTrans" cxnId="{C2019A20-D5EA-4417-A216-5811C6CB4EA2}">
      <dgm:prSet/>
      <dgm:spPr/>
      <dgm:t>
        <a:bodyPr/>
        <a:lstStyle/>
        <a:p>
          <a:endParaRPr lang="en-US"/>
        </a:p>
      </dgm:t>
    </dgm:pt>
    <dgm:pt modelId="{069F4265-99C2-4583-883E-4AFBA6068E1D}" type="sibTrans" cxnId="{C2019A20-D5EA-4417-A216-5811C6CB4EA2}">
      <dgm:prSet/>
      <dgm:spPr/>
      <dgm:t>
        <a:bodyPr/>
        <a:lstStyle/>
        <a:p>
          <a:endParaRPr lang="en-US"/>
        </a:p>
      </dgm:t>
    </dgm:pt>
    <dgm:pt modelId="{7C33298F-42C6-4E90-A10D-7F8333DF2E13}">
      <dgm:prSet/>
      <dgm:spPr/>
      <dgm:t>
        <a:bodyPr/>
        <a:lstStyle/>
        <a:p>
          <a:pPr algn="l" rtl="0"/>
          <a:r>
            <a:rPr lang="de-DE" dirty="0" smtClean="0"/>
            <a:t>Bildung von Bereichsexperten</a:t>
          </a:r>
          <a:endParaRPr lang="en-US" dirty="0" smtClean="0"/>
        </a:p>
      </dgm:t>
    </dgm:pt>
    <dgm:pt modelId="{71D80CB6-DE65-4CBE-B247-07C78646A18A}" type="parTrans" cxnId="{62277C66-11E5-4A1F-B3B2-F3470F59C5C3}">
      <dgm:prSet/>
      <dgm:spPr/>
      <dgm:t>
        <a:bodyPr/>
        <a:lstStyle/>
        <a:p>
          <a:endParaRPr lang="en-US"/>
        </a:p>
      </dgm:t>
    </dgm:pt>
    <dgm:pt modelId="{D1CA5DA3-8D21-4179-A89C-5333F6D6891A}" type="sibTrans" cxnId="{62277C66-11E5-4A1F-B3B2-F3470F59C5C3}">
      <dgm:prSet/>
      <dgm:spPr/>
      <dgm:t>
        <a:bodyPr/>
        <a:lstStyle/>
        <a:p>
          <a:endParaRPr lang="en-US"/>
        </a:p>
      </dgm:t>
    </dgm:pt>
    <dgm:pt modelId="{37A7E71D-0F76-475F-B5F0-83779DD4F1F7}">
      <dgm:prSet/>
      <dgm:spPr/>
      <dgm:t>
        <a:bodyPr/>
        <a:lstStyle/>
        <a:p>
          <a:pPr algn="l" rtl="0"/>
          <a:r>
            <a:rPr lang="de-DE" dirty="0" smtClean="0"/>
            <a:t>Mehr Sensitivität bei Arbeitsteilung</a:t>
          </a:r>
        </a:p>
      </dgm:t>
    </dgm:pt>
    <dgm:pt modelId="{D6DBB111-0F35-41B6-A02A-89ED51A8E691}" type="parTrans" cxnId="{D9B418DD-D828-4112-8DC6-48D8ABDAD8D2}">
      <dgm:prSet/>
      <dgm:spPr/>
      <dgm:t>
        <a:bodyPr/>
        <a:lstStyle/>
        <a:p>
          <a:endParaRPr lang="en-US"/>
        </a:p>
      </dgm:t>
    </dgm:pt>
    <dgm:pt modelId="{E146825B-0FC1-44B3-835D-A182B7CAC659}" type="sibTrans" cxnId="{D9B418DD-D828-4112-8DC6-48D8ABDAD8D2}">
      <dgm:prSet/>
      <dgm:spPr/>
      <dgm:t>
        <a:bodyPr/>
        <a:lstStyle/>
        <a:p>
          <a:endParaRPr lang="en-US"/>
        </a:p>
      </dgm:t>
    </dgm:pt>
    <dgm:pt modelId="{CB3BC556-2264-42CF-B0D9-9BDC7B0BE917}">
      <dgm:prSet/>
      <dgm:spPr/>
      <dgm:t>
        <a:bodyPr/>
        <a:lstStyle/>
        <a:p>
          <a:pPr rtl="0"/>
          <a:r>
            <a:rPr lang="en-US" dirty="0" smtClean="0">
              <a:solidFill>
                <a:srgbClr val="0070C0"/>
              </a:solidFill>
            </a:rPr>
            <a:t>Ablaufliste bei Tasks</a:t>
          </a:r>
          <a:endParaRPr lang="en-US" dirty="0">
            <a:solidFill>
              <a:srgbClr val="0070C0"/>
            </a:solidFill>
          </a:endParaRPr>
        </a:p>
      </dgm:t>
    </dgm:pt>
    <dgm:pt modelId="{ED913B8C-E33F-47CB-9CD2-856D5BA6C7F1}" type="parTrans" cxnId="{48417BFD-996C-4A93-A31B-166649FAA6E0}">
      <dgm:prSet/>
      <dgm:spPr/>
      <dgm:t>
        <a:bodyPr/>
        <a:lstStyle/>
        <a:p>
          <a:endParaRPr lang="en-US"/>
        </a:p>
      </dgm:t>
    </dgm:pt>
    <dgm:pt modelId="{3FDA48E7-A97F-4677-BA8D-F506478B51B9}" type="sibTrans" cxnId="{48417BFD-996C-4A93-A31B-166649FAA6E0}">
      <dgm:prSet/>
      <dgm:spPr/>
      <dgm:t>
        <a:bodyPr/>
        <a:lstStyle/>
        <a:p>
          <a:endParaRPr lang="en-US"/>
        </a:p>
      </dgm:t>
    </dgm:pt>
    <dgm:pt modelId="{3F135339-56EF-48C6-8E0A-4EBB35C30F3B}">
      <dgm:prSet/>
      <dgm:spPr/>
      <dgm:t>
        <a:bodyPr/>
        <a:lstStyle/>
        <a:p>
          <a:pPr algn="l" rtl="0"/>
          <a:r>
            <a:rPr lang="de-DE" dirty="0" smtClean="0"/>
            <a:t>Vertraut mit Spielkonzept</a:t>
          </a:r>
        </a:p>
      </dgm:t>
    </dgm:pt>
    <dgm:pt modelId="{2BB37A2B-860F-4DAE-AD87-6B737CB3E42C}" type="parTrans" cxnId="{4511B53A-0293-4167-A94F-75B2FD4161AA}">
      <dgm:prSet/>
      <dgm:spPr/>
      <dgm:t>
        <a:bodyPr/>
        <a:lstStyle/>
        <a:p>
          <a:endParaRPr lang="en-US"/>
        </a:p>
      </dgm:t>
    </dgm:pt>
    <dgm:pt modelId="{7378E685-15F9-406C-9CA5-3928A407DAA5}" type="sibTrans" cxnId="{4511B53A-0293-4167-A94F-75B2FD4161AA}">
      <dgm:prSet/>
      <dgm:spPr/>
      <dgm:t>
        <a:bodyPr/>
        <a:lstStyle/>
        <a:p>
          <a:endParaRPr lang="en-US"/>
        </a:p>
      </dgm:t>
    </dgm:pt>
    <dgm:pt modelId="{68A940AA-2AB2-4581-9095-2C336012F206}">
      <dgm:prSet/>
      <dgm:spPr/>
      <dgm:t>
        <a:bodyPr/>
        <a:lstStyle/>
        <a:p>
          <a:pPr rtl="0"/>
          <a:r>
            <a:rPr lang="de-DE" dirty="0" smtClean="0"/>
            <a:t>Viel Rücksicht auf Akzeptanztests</a:t>
          </a:r>
          <a:endParaRPr lang="en-US" dirty="0"/>
        </a:p>
      </dgm:t>
    </dgm:pt>
    <dgm:pt modelId="{7DD2F89C-946C-448F-BB4A-231B08E1E7E7}" type="sibTrans" cxnId="{3D6E52CC-BBBD-4CF5-B405-BCF543D5D46F}">
      <dgm:prSet/>
      <dgm:spPr/>
      <dgm:t>
        <a:bodyPr/>
        <a:lstStyle/>
        <a:p>
          <a:endParaRPr lang="en-US"/>
        </a:p>
      </dgm:t>
    </dgm:pt>
    <dgm:pt modelId="{80E4182E-BD9C-42B9-93D7-5B39A99CD178}" type="parTrans" cxnId="{3D6E52CC-BBBD-4CF5-B405-BCF543D5D46F}">
      <dgm:prSet/>
      <dgm:spPr/>
      <dgm:t>
        <a:bodyPr/>
        <a:lstStyle/>
        <a:p>
          <a:endParaRPr lang="en-US"/>
        </a:p>
      </dgm:t>
    </dgm:pt>
    <dgm:pt modelId="{10407809-794C-4C38-949D-4D02AA6AAEE0}" type="pres">
      <dgm:prSet presAssocID="{4E7F938E-A6E8-4AE2-9D9D-5C85C836BF70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FFC12A4-57F9-4CBE-8CED-984F71517E68}" type="pres">
      <dgm:prSet presAssocID="{D927A9BF-7847-4CE8-9243-EA840EC6E1D3}" presName="composite" presStyleCnt="0"/>
      <dgm:spPr/>
    </dgm:pt>
    <dgm:pt modelId="{94EDFA51-176F-4F9E-AEAD-B29911710CB1}" type="pres">
      <dgm:prSet presAssocID="{D927A9BF-7847-4CE8-9243-EA840EC6E1D3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5000" r="-55000"/>
          </a:stretch>
        </a:blipFill>
      </dgm:spPr>
      <dgm:t>
        <a:bodyPr/>
        <a:lstStyle/>
        <a:p>
          <a:endParaRPr lang="en-US"/>
        </a:p>
      </dgm:t>
    </dgm:pt>
    <dgm:pt modelId="{235BDBD8-610D-4315-A41F-5687C29BFFBD}" type="pres">
      <dgm:prSet presAssocID="{D927A9BF-7847-4CE8-9243-EA840EC6E1D3}" presName="tx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247740-C003-4C34-9B1D-F86AE187C602}" type="pres">
      <dgm:prSet presAssocID="{079011B4-600E-4447-8848-353FB252B1E3}" presName="spacing" presStyleCnt="0"/>
      <dgm:spPr/>
    </dgm:pt>
    <dgm:pt modelId="{F3651BC0-8200-426D-A397-A9D5CE056EB2}" type="pres">
      <dgm:prSet presAssocID="{C2D58189-A7D6-41B7-8D03-E442BF1BD36C}" presName="composite" presStyleCnt="0"/>
      <dgm:spPr/>
    </dgm:pt>
    <dgm:pt modelId="{2BEEBC28-9449-4A27-B4DC-97AED05BCD9C}" type="pres">
      <dgm:prSet presAssocID="{C2D58189-A7D6-41B7-8D03-E442BF1BD36C}" presName="imgShp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  <dgm:t>
        <a:bodyPr/>
        <a:lstStyle/>
        <a:p>
          <a:endParaRPr lang="en-US"/>
        </a:p>
      </dgm:t>
    </dgm:pt>
    <dgm:pt modelId="{CD670BA5-25A4-4700-8F98-C39970E6DE7B}" type="pres">
      <dgm:prSet presAssocID="{C2D58189-A7D6-41B7-8D03-E442BF1BD36C}" presName="tx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7DC014-7CAC-4413-952E-2C28C2ADC76B}" srcId="{4E7F938E-A6E8-4AE2-9D9D-5C85C836BF70}" destId="{D927A9BF-7847-4CE8-9243-EA840EC6E1D3}" srcOrd="0" destOrd="0" parTransId="{65E8BD9E-4586-4336-B47C-C6F967066DC8}" sibTransId="{079011B4-600E-4447-8848-353FB252B1E3}"/>
    <dgm:cxn modelId="{4511B53A-0293-4167-A94F-75B2FD4161AA}" srcId="{D927A9BF-7847-4CE8-9243-EA840EC6E1D3}" destId="{3F135339-56EF-48C6-8E0A-4EBB35C30F3B}" srcOrd="2" destOrd="0" parTransId="{2BB37A2B-860F-4DAE-AD87-6B737CB3E42C}" sibTransId="{7378E685-15F9-406C-9CA5-3928A407DAA5}"/>
    <dgm:cxn modelId="{B80B4201-692B-4050-A598-A00F3E3B2C9B}" type="presOf" srcId="{7C33298F-42C6-4E90-A10D-7F8333DF2E13}" destId="{235BDBD8-610D-4315-A41F-5687C29BFFBD}" srcOrd="0" destOrd="1" presId="urn:microsoft.com/office/officeart/2005/8/layout/vList3"/>
    <dgm:cxn modelId="{066FF6A8-DF8B-4DAE-A245-860323F1A57B}" type="presOf" srcId="{4E7F938E-A6E8-4AE2-9D9D-5C85C836BF70}" destId="{10407809-794C-4C38-949D-4D02AA6AAEE0}" srcOrd="0" destOrd="0" presId="urn:microsoft.com/office/officeart/2005/8/layout/vList3"/>
    <dgm:cxn modelId="{C2019A20-D5EA-4417-A216-5811C6CB4EA2}" srcId="{C2D58189-A7D6-41B7-8D03-E442BF1BD36C}" destId="{F43F4792-8D85-4A9D-A156-0EA7371D543C}" srcOrd="1" destOrd="0" parTransId="{91A7EFC4-EFBD-4C14-A97C-322C02291721}" sibTransId="{069F4265-99C2-4583-883E-4AFBA6068E1D}"/>
    <dgm:cxn modelId="{48417BFD-996C-4A93-A31B-166649FAA6E0}" srcId="{C2D58189-A7D6-41B7-8D03-E442BF1BD36C}" destId="{CB3BC556-2264-42CF-B0D9-9BDC7B0BE917}" srcOrd="0" destOrd="0" parTransId="{ED913B8C-E33F-47CB-9CD2-856D5BA6C7F1}" sibTransId="{3FDA48E7-A97F-4677-BA8D-F506478B51B9}"/>
    <dgm:cxn modelId="{9B78EAD2-0F82-403D-84BC-52B26CA2A346}" type="presOf" srcId="{F43F4792-8D85-4A9D-A156-0EA7371D543C}" destId="{CD670BA5-25A4-4700-8F98-C39970E6DE7B}" srcOrd="0" destOrd="2" presId="urn:microsoft.com/office/officeart/2005/8/layout/vList3"/>
    <dgm:cxn modelId="{F8EDD879-8835-47CA-A289-98484266496C}" type="presOf" srcId="{68A940AA-2AB2-4581-9095-2C336012F206}" destId="{CD670BA5-25A4-4700-8F98-C39970E6DE7B}" srcOrd="0" destOrd="3" presId="urn:microsoft.com/office/officeart/2005/8/layout/vList3"/>
    <dgm:cxn modelId="{D9B418DD-D828-4112-8DC6-48D8ABDAD8D2}" srcId="{D927A9BF-7847-4CE8-9243-EA840EC6E1D3}" destId="{37A7E71D-0F76-475F-B5F0-83779DD4F1F7}" srcOrd="1" destOrd="0" parTransId="{D6DBB111-0F35-41B6-A02A-89ED51A8E691}" sibTransId="{E146825B-0FC1-44B3-835D-A182B7CAC659}"/>
    <dgm:cxn modelId="{BA991D5B-F389-40AD-A341-3B7FAEBFE97A}" type="presOf" srcId="{D927A9BF-7847-4CE8-9243-EA840EC6E1D3}" destId="{235BDBD8-610D-4315-A41F-5687C29BFFBD}" srcOrd="0" destOrd="0" presId="urn:microsoft.com/office/officeart/2005/8/layout/vList3"/>
    <dgm:cxn modelId="{62277C66-11E5-4A1F-B3B2-F3470F59C5C3}" srcId="{D927A9BF-7847-4CE8-9243-EA840EC6E1D3}" destId="{7C33298F-42C6-4E90-A10D-7F8333DF2E13}" srcOrd="0" destOrd="0" parTransId="{71D80CB6-DE65-4CBE-B247-07C78646A18A}" sibTransId="{D1CA5DA3-8D21-4179-A89C-5333F6D6891A}"/>
    <dgm:cxn modelId="{F4EC26DB-E575-46EC-9AD8-05DAD8C16B8F}" srcId="{4E7F938E-A6E8-4AE2-9D9D-5C85C836BF70}" destId="{C2D58189-A7D6-41B7-8D03-E442BF1BD36C}" srcOrd="1" destOrd="0" parTransId="{3DEA63BD-8F4C-4253-B888-B9E75D493DC2}" sibTransId="{93B808A3-5820-46C8-89DA-644F0068822B}"/>
    <dgm:cxn modelId="{F3DE2182-7BC7-4872-B519-C65F80431035}" type="presOf" srcId="{37A7E71D-0F76-475F-B5F0-83779DD4F1F7}" destId="{235BDBD8-610D-4315-A41F-5687C29BFFBD}" srcOrd="0" destOrd="2" presId="urn:microsoft.com/office/officeart/2005/8/layout/vList3"/>
    <dgm:cxn modelId="{3D6E52CC-BBBD-4CF5-B405-BCF543D5D46F}" srcId="{C2D58189-A7D6-41B7-8D03-E442BF1BD36C}" destId="{68A940AA-2AB2-4581-9095-2C336012F206}" srcOrd="2" destOrd="0" parTransId="{80E4182E-BD9C-42B9-93D7-5B39A99CD178}" sibTransId="{7DD2F89C-946C-448F-BB4A-231B08E1E7E7}"/>
    <dgm:cxn modelId="{4DDD8457-DCA4-45E0-BCA8-BA7EF4EFB618}" type="presOf" srcId="{CB3BC556-2264-42CF-B0D9-9BDC7B0BE917}" destId="{CD670BA5-25A4-4700-8F98-C39970E6DE7B}" srcOrd="0" destOrd="1" presId="urn:microsoft.com/office/officeart/2005/8/layout/vList3"/>
    <dgm:cxn modelId="{E2FA3F9C-69E8-4288-B891-24E3C59108AB}" type="presOf" srcId="{C2D58189-A7D6-41B7-8D03-E442BF1BD36C}" destId="{CD670BA5-25A4-4700-8F98-C39970E6DE7B}" srcOrd="0" destOrd="0" presId="urn:microsoft.com/office/officeart/2005/8/layout/vList3"/>
    <dgm:cxn modelId="{218FCAE0-9E45-4EBA-8FB9-AB1E9F535B68}" type="presOf" srcId="{3F135339-56EF-48C6-8E0A-4EBB35C30F3B}" destId="{235BDBD8-610D-4315-A41F-5687C29BFFBD}" srcOrd="0" destOrd="3" presId="urn:microsoft.com/office/officeart/2005/8/layout/vList3"/>
    <dgm:cxn modelId="{08E3F3B4-A43E-43BB-8DF4-317D462F7B0B}" type="presParOf" srcId="{10407809-794C-4C38-949D-4D02AA6AAEE0}" destId="{4FFC12A4-57F9-4CBE-8CED-984F71517E68}" srcOrd="0" destOrd="0" presId="urn:microsoft.com/office/officeart/2005/8/layout/vList3"/>
    <dgm:cxn modelId="{CB7F805C-486F-43E3-A454-8FB11B39323A}" type="presParOf" srcId="{4FFC12A4-57F9-4CBE-8CED-984F71517E68}" destId="{94EDFA51-176F-4F9E-AEAD-B29911710CB1}" srcOrd="0" destOrd="0" presId="urn:microsoft.com/office/officeart/2005/8/layout/vList3"/>
    <dgm:cxn modelId="{1E912210-4BB8-47F3-AA72-6D8F9E35C3E7}" type="presParOf" srcId="{4FFC12A4-57F9-4CBE-8CED-984F71517E68}" destId="{235BDBD8-610D-4315-A41F-5687C29BFFBD}" srcOrd="1" destOrd="0" presId="urn:microsoft.com/office/officeart/2005/8/layout/vList3"/>
    <dgm:cxn modelId="{EACD9398-2691-487E-85D4-5D7C85523E4C}" type="presParOf" srcId="{10407809-794C-4C38-949D-4D02AA6AAEE0}" destId="{30247740-C003-4C34-9B1D-F86AE187C602}" srcOrd="1" destOrd="0" presId="urn:microsoft.com/office/officeart/2005/8/layout/vList3"/>
    <dgm:cxn modelId="{268AEA34-3234-471B-9035-8A8414349659}" type="presParOf" srcId="{10407809-794C-4C38-949D-4D02AA6AAEE0}" destId="{F3651BC0-8200-426D-A397-A9D5CE056EB2}" srcOrd="2" destOrd="0" presId="urn:microsoft.com/office/officeart/2005/8/layout/vList3"/>
    <dgm:cxn modelId="{47E6C8F6-A3C2-46B9-BF6D-44E568A0459E}" type="presParOf" srcId="{F3651BC0-8200-426D-A397-A9D5CE056EB2}" destId="{2BEEBC28-9449-4A27-B4DC-97AED05BCD9C}" srcOrd="0" destOrd="0" presId="urn:microsoft.com/office/officeart/2005/8/layout/vList3"/>
    <dgm:cxn modelId="{C958A32A-A64B-40BD-8280-81C24EA601D0}" type="presParOf" srcId="{F3651BC0-8200-426D-A397-A9D5CE056EB2}" destId="{CD670BA5-25A4-4700-8F98-C39970E6DE7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E7F938E-A6E8-4AE2-9D9D-5C85C836BF70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27A9BF-7847-4CE8-9243-EA840EC6E1D3}">
      <dgm:prSet/>
      <dgm:spPr/>
      <dgm:t>
        <a:bodyPr/>
        <a:lstStyle/>
        <a:p>
          <a:pPr algn="l" rtl="0"/>
          <a:r>
            <a:rPr lang="de-DE" dirty="0" smtClean="0">
              <a:solidFill>
                <a:schemeClr val="bg1"/>
              </a:solidFill>
            </a:rPr>
            <a:t>Parallelisierung (Relaxtes Extreme Programming)</a:t>
          </a:r>
          <a:endParaRPr lang="en-US" dirty="0" smtClean="0">
            <a:solidFill>
              <a:schemeClr val="bg1"/>
            </a:solidFill>
          </a:endParaRPr>
        </a:p>
      </dgm:t>
    </dgm:pt>
    <dgm:pt modelId="{65E8BD9E-4586-4336-B47C-C6F967066DC8}" type="parTrans" cxnId="{927DC014-7CAC-4413-952E-2C28C2ADC76B}">
      <dgm:prSet/>
      <dgm:spPr/>
      <dgm:t>
        <a:bodyPr/>
        <a:lstStyle/>
        <a:p>
          <a:endParaRPr lang="en-US"/>
        </a:p>
      </dgm:t>
    </dgm:pt>
    <dgm:pt modelId="{079011B4-600E-4447-8848-353FB252B1E3}" type="sibTrans" cxnId="{927DC014-7CAC-4413-952E-2C28C2ADC76B}">
      <dgm:prSet/>
      <dgm:spPr/>
      <dgm:t>
        <a:bodyPr/>
        <a:lstStyle/>
        <a:p>
          <a:endParaRPr lang="en-US"/>
        </a:p>
      </dgm:t>
    </dgm:pt>
    <dgm:pt modelId="{C2D58189-A7D6-41B7-8D03-E442BF1BD36C}">
      <dgm:prSet/>
      <dgm:spPr/>
      <dgm:t>
        <a:bodyPr/>
        <a:lstStyle/>
        <a:p>
          <a:pPr rtl="0"/>
          <a:r>
            <a:rPr lang="de-DE" dirty="0" smtClean="0">
              <a:solidFill>
                <a:schemeClr val="bg1"/>
              </a:solidFill>
            </a:rPr>
            <a:t>Erfahrung bei Stories und Entscheidungen:</a:t>
          </a:r>
          <a:endParaRPr lang="en-US" dirty="0">
            <a:solidFill>
              <a:schemeClr val="bg1"/>
            </a:solidFill>
          </a:endParaRPr>
        </a:p>
      </dgm:t>
    </dgm:pt>
    <dgm:pt modelId="{3DEA63BD-8F4C-4253-B888-B9E75D493DC2}" type="parTrans" cxnId="{F4EC26DB-E575-46EC-9AD8-05DAD8C16B8F}">
      <dgm:prSet/>
      <dgm:spPr/>
      <dgm:t>
        <a:bodyPr/>
        <a:lstStyle/>
        <a:p>
          <a:endParaRPr lang="en-US"/>
        </a:p>
      </dgm:t>
    </dgm:pt>
    <dgm:pt modelId="{93B808A3-5820-46C8-89DA-644F0068822B}" type="sibTrans" cxnId="{F4EC26DB-E575-46EC-9AD8-05DAD8C16B8F}">
      <dgm:prSet/>
      <dgm:spPr/>
      <dgm:t>
        <a:bodyPr/>
        <a:lstStyle/>
        <a:p>
          <a:endParaRPr lang="en-US"/>
        </a:p>
      </dgm:t>
    </dgm:pt>
    <dgm:pt modelId="{F43F4792-8D85-4A9D-A156-0EA7371D543C}">
      <dgm:prSet/>
      <dgm:spPr/>
      <dgm:t>
        <a:bodyPr/>
        <a:lstStyle/>
        <a:p>
          <a:pPr rtl="0"/>
          <a:r>
            <a:rPr lang="de-DE" dirty="0" smtClean="0">
              <a:solidFill>
                <a:srgbClr val="0070C0"/>
              </a:solidFill>
            </a:rPr>
            <a:t>Knappes Pro-Kontra, Aufwand v. Nutzen, CRC Cards etc. als Design Entscheidungs-Hilfen</a:t>
          </a:r>
          <a:endParaRPr lang="en-US" dirty="0">
            <a:solidFill>
              <a:srgbClr val="0070C0"/>
            </a:solidFill>
          </a:endParaRPr>
        </a:p>
      </dgm:t>
    </dgm:pt>
    <dgm:pt modelId="{91A7EFC4-EFBD-4C14-A97C-322C02291721}" type="parTrans" cxnId="{C2019A20-D5EA-4417-A216-5811C6CB4EA2}">
      <dgm:prSet/>
      <dgm:spPr/>
      <dgm:t>
        <a:bodyPr/>
        <a:lstStyle/>
        <a:p>
          <a:endParaRPr lang="en-US"/>
        </a:p>
      </dgm:t>
    </dgm:pt>
    <dgm:pt modelId="{069F4265-99C2-4583-883E-4AFBA6068E1D}" type="sibTrans" cxnId="{C2019A20-D5EA-4417-A216-5811C6CB4EA2}">
      <dgm:prSet/>
      <dgm:spPr/>
      <dgm:t>
        <a:bodyPr/>
        <a:lstStyle/>
        <a:p>
          <a:endParaRPr lang="en-US"/>
        </a:p>
      </dgm:t>
    </dgm:pt>
    <dgm:pt modelId="{68A940AA-2AB2-4581-9095-2C336012F206}">
      <dgm:prSet/>
      <dgm:spPr/>
      <dgm:t>
        <a:bodyPr/>
        <a:lstStyle/>
        <a:p>
          <a:pPr rtl="0"/>
          <a:r>
            <a:rPr lang="de-DE" dirty="0" smtClean="0"/>
            <a:t>Viel Rücksicht auf Akzeptanztests</a:t>
          </a:r>
          <a:endParaRPr lang="en-US" dirty="0"/>
        </a:p>
      </dgm:t>
    </dgm:pt>
    <dgm:pt modelId="{80E4182E-BD9C-42B9-93D7-5B39A99CD178}" type="parTrans" cxnId="{3D6E52CC-BBBD-4CF5-B405-BCF543D5D46F}">
      <dgm:prSet/>
      <dgm:spPr/>
      <dgm:t>
        <a:bodyPr/>
        <a:lstStyle/>
        <a:p>
          <a:endParaRPr lang="en-US"/>
        </a:p>
      </dgm:t>
    </dgm:pt>
    <dgm:pt modelId="{7DD2F89C-946C-448F-BB4A-231B08E1E7E7}" type="sibTrans" cxnId="{3D6E52CC-BBBD-4CF5-B405-BCF543D5D46F}">
      <dgm:prSet/>
      <dgm:spPr/>
      <dgm:t>
        <a:bodyPr/>
        <a:lstStyle/>
        <a:p>
          <a:endParaRPr lang="en-US"/>
        </a:p>
      </dgm:t>
    </dgm:pt>
    <dgm:pt modelId="{7C33298F-42C6-4E90-A10D-7F8333DF2E13}">
      <dgm:prSet/>
      <dgm:spPr/>
      <dgm:t>
        <a:bodyPr/>
        <a:lstStyle/>
        <a:p>
          <a:pPr algn="l" rtl="0"/>
          <a:r>
            <a:rPr lang="de-DE" dirty="0" smtClean="0">
              <a:solidFill>
                <a:schemeClr val="bg1"/>
              </a:solidFill>
            </a:rPr>
            <a:t>Bildung von Bereichsexperten</a:t>
          </a:r>
          <a:endParaRPr lang="en-US" dirty="0" smtClean="0">
            <a:solidFill>
              <a:schemeClr val="bg1"/>
            </a:solidFill>
          </a:endParaRPr>
        </a:p>
      </dgm:t>
    </dgm:pt>
    <dgm:pt modelId="{71D80CB6-DE65-4CBE-B247-07C78646A18A}" type="parTrans" cxnId="{62277C66-11E5-4A1F-B3B2-F3470F59C5C3}">
      <dgm:prSet/>
      <dgm:spPr/>
      <dgm:t>
        <a:bodyPr/>
        <a:lstStyle/>
        <a:p>
          <a:endParaRPr lang="en-US"/>
        </a:p>
      </dgm:t>
    </dgm:pt>
    <dgm:pt modelId="{D1CA5DA3-8D21-4179-A89C-5333F6D6891A}" type="sibTrans" cxnId="{62277C66-11E5-4A1F-B3B2-F3470F59C5C3}">
      <dgm:prSet/>
      <dgm:spPr/>
      <dgm:t>
        <a:bodyPr/>
        <a:lstStyle/>
        <a:p>
          <a:endParaRPr lang="en-US"/>
        </a:p>
      </dgm:t>
    </dgm:pt>
    <dgm:pt modelId="{37A7E71D-0F76-475F-B5F0-83779DD4F1F7}">
      <dgm:prSet/>
      <dgm:spPr/>
      <dgm:t>
        <a:bodyPr/>
        <a:lstStyle/>
        <a:p>
          <a:pPr algn="l" rtl="0"/>
          <a:r>
            <a:rPr lang="de-DE" dirty="0" smtClean="0"/>
            <a:t>Mehr Sensitivität bei Arbeitsteilung</a:t>
          </a:r>
        </a:p>
      </dgm:t>
    </dgm:pt>
    <dgm:pt modelId="{D6DBB111-0F35-41B6-A02A-89ED51A8E691}" type="parTrans" cxnId="{D9B418DD-D828-4112-8DC6-48D8ABDAD8D2}">
      <dgm:prSet/>
      <dgm:spPr/>
      <dgm:t>
        <a:bodyPr/>
        <a:lstStyle/>
        <a:p>
          <a:endParaRPr lang="en-US"/>
        </a:p>
      </dgm:t>
    </dgm:pt>
    <dgm:pt modelId="{E146825B-0FC1-44B3-835D-A182B7CAC659}" type="sibTrans" cxnId="{D9B418DD-D828-4112-8DC6-48D8ABDAD8D2}">
      <dgm:prSet/>
      <dgm:spPr/>
      <dgm:t>
        <a:bodyPr/>
        <a:lstStyle/>
        <a:p>
          <a:endParaRPr lang="en-US"/>
        </a:p>
      </dgm:t>
    </dgm:pt>
    <dgm:pt modelId="{CB3BC556-2264-42CF-B0D9-9BDC7B0BE917}">
      <dgm:prSet/>
      <dgm:spPr/>
      <dgm:t>
        <a:bodyPr/>
        <a:lstStyle/>
        <a:p>
          <a:pPr rtl="0"/>
          <a:r>
            <a:rPr lang="en-US" dirty="0" smtClean="0"/>
            <a:t>Ablaufliste bei Tasks</a:t>
          </a:r>
          <a:endParaRPr lang="en-US" dirty="0"/>
        </a:p>
      </dgm:t>
    </dgm:pt>
    <dgm:pt modelId="{ED913B8C-E33F-47CB-9CD2-856D5BA6C7F1}" type="parTrans" cxnId="{48417BFD-996C-4A93-A31B-166649FAA6E0}">
      <dgm:prSet/>
      <dgm:spPr/>
      <dgm:t>
        <a:bodyPr/>
        <a:lstStyle/>
        <a:p>
          <a:endParaRPr lang="en-US"/>
        </a:p>
      </dgm:t>
    </dgm:pt>
    <dgm:pt modelId="{3FDA48E7-A97F-4677-BA8D-F506478B51B9}" type="sibTrans" cxnId="{48417BFD-996C-4A93-A31B-166649FAA6E0}">
      <dgm:prSet/>
      <dgm:spPr/>
      <dgm:t>
        <a:bodyPr/>
        <a:lstStyle/>
        <a:p>
          <a:endParaRPr lang="en-US"/>
        </a:p>
      </dgm:t>
    </dgm:pt>
    <dgm:pt modelId="{3F135339-56EF-48C6-8E0A-4EBB35C30F3B}">
      <dgm:prSet/>
      <dgm:spPr/>
      <dgm:t>
        <a:bodyPr/>
        <a:lstStyle/>
        <a:p>
          <a:pPr algn="l" rtl="0"/>
          <a:r>
            <a:rPr lang="de-DE" dirty="0" smtClean="0"/>
            <a:t>Vertraut mit Spielkonzept</a:t>
          </a:r>
        </a:p>
      </dgm:t>
    </dgm:pt>
    <dgm:pt modelId="{2BB37A2B-860F-4DAE-AD87-6B737CB3E42C}" type="parTrans" cxnId="{4511B53A-0293-4167-A94F-75B2FD4161AA}">
      <dgm:prSet/>
      <dgm:spPr/>
      <dgm:t>
        <a:bodyPr/>
        <a:lstStyle/>
        <a:p>
          <a:endParaRPr lang="en-US"/>
        </a:p>
      </dgm:t>
    </dgm:pt>
    <dgm:pt modelId="{7378E685-15F9-406C-9CA5-3928A407DAA5}" type="sibTrans" cxnId="{4511B53A-0293-4167-A94F-75B2FD4161AA}">
      <dgm:prSet/>
      <dgm:spPr/>
      <dgm:t>
        <a:bodyPr/>
        <a:lstStyle/>
        <a:p>
          <a:endParaRPr lang="en-US"/>
        </a:p>
      </dgm:t>
    </dgm:pt>
    <dgm:pt modelId="{10407809-794C-4C38-949D-4D02AA6AAEE0}" type="pres">
      <dgm:prSet presAssocID="{4E7F938E-A6E8-4AE2-9D9D-5C85C836BF70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FFC12A4-57F9-4CBE-8CED-984F71517E68}" type="pres">
      <dgm:prSet presAssocID="{D927A9BF-7847-4CE8-9243-EA840EC6E1D3}" presName="composite" presStyleCnt="0"/>
      <dgm:spPr/>
    </dgm:pt>
    <dgm:pt modelId="{94EDFA51-176F-4F9E-AEAD-B29911710CB1}" type="pres">
      <dgm:prSet presAssocID="{D927A9BF-7847-4CE8-9243-EA840EC6E1D3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5000" r="-55000"/>
          </a:stretch>
        </a:blipFill>
      </dgm:spPr>
      <dgm:t>
        <a:bodyPr/>
        <a:lstStyle/>
        <a:p>
          <a:endParaRPr lang="en-US"/>
        </a:p>
      </dgm:t>
    </dgm:pt>
    <dgm:pt modelId="{235BDBD8-610D-4315-A41F-5687C29BFFBD}" type="pres">
      <dgm:prSet presAssocID="{D927A9BF-7847-4CE8-9243-EA840EC6E1D3}" presName="tx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247740-C003-4C34-9B1D-F86AE187C602}" type="pres">
      <dgm:prSet presAssocID="{079011B4-600E-4447-8848-353FB252B1E3}" presName="spacing" presStyleCnt="0"/>
      <dgm:spPr/>
    </dgm:pt>
    <dgm:pt modelId="{F3651BC0-8200-426D-A397-A9D5CE056EB2}" type="pres">
      <dgm:prSet presAssocID="{C2D58189-A7D6-41B7-8D03-E442BF1BD36C}" presName="composite" presStyleCnt="0"/>
      <dgm:spPr/>
    </dgm:pt>
    <dgm:pt modelId="{2BEEBC28-9449-4A27-B4DC-97AED05BCD9C}" type="pres">
      <dgm:prSet presAssocID="{C2D58189-A7D6-41B7-8D03-E442BF1BD36C}" presName="imgShp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  <dgm:t>
        <a:bodyPr/>
        <a:lstStyle/>
        <a:p>
          <a:endParaRPr lang="en-US"/>
        </a:p>
      </dgm:t>
    </dgm:pt>
    <dgm:pt modelId="{CD670BA5-25A4-4700-8F98-C39970E6DE7B}" type="pres">
      <dgm:prSet presAssocID="{C2D58189-A7D6-41B7-8D03-E442BF1BD36C}" presName="tx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7DC014-7CAC-4413-952E-2C28C2ADC76B}" srcId="{4E7F938E-A6E8-4AE2-9D9D-5C85C836BF70}" destId="{D927A9BF-7847-4CE8-9243-EA840EC6E1D3}" srcOrd="0" destOrd="0" parTransId="{65E8BD9E-4586-4336-B47C-C6F967066DC8}" sibTransId="{079011B4-600E-4447-8848-353FB252B1E3}"/>
    <dgm:cxn modelId="{4511B53A-0293-4167-A94F-75B2FD4161AA}" srcId="{D927A9BF-7847-4CE8-9243-EA840EC6E1D3}" destId="{3F135339-56EF-48C6-8E0A-4EBB35C30F3B}" srcOrd="2" destOrd="0" parTransId="{2BB37A2B-860F-4DAE-AD87-6B737CB3E42C}" sibTransId="{7378E685-15F9-406C-9CA5-3928A407DAA5}"/>
    <dgm:cxn modelId="{B80B4201-692B-4050-A598-A00F3E3B2C9B}" type="presOf" srcId="{7C33298F-42C6-4E90-A10D-7F8333DF2E13}" destId="{235BDBD8-610D-4315-A41F-5687C29BFFBD}" srcOrd="0" destOrd="1" presId="urn:microsoft.com/office/officeart/2005/8/layout/vList3"/>
    <dgm:cxn modelId="{066FF6A8-DF8B-4DAE-A245-860323F1A57B}" type="presOf" srcId="{4E7F938E-A6E8-4AE2-9D9D-5C85C836BF70}" destId="{10407809-794C-4C38-949D-4D02AA6AAEE0}" srcOrd="0" destOrd="0" presId="urn:microsoft.com/office/officeart/2005/8/layout/vList3"/>
    <dgm:cxn modelId="{C2019A20-D5EA-4417-A216-5811C6CB4EA2}" srcId="{C2D58189-A7D6-41B7-8D03-E442BF1BD36C}" destId="{F43F4792-8D85-4A9D-A156-0EA7371D543C}" srcOrd="1" destOrd="0" parTransId="{91A7EFC4-EFBD-4C14-A97C-322C02291721}" sibTransId="{069F4265-99C2-4583-883E-4AFBA6068E1D}"/>
    <dgm:cxn modelId="{48417BFD-996C-4A93-A31B-166649FAA6E0}" srcId="{C2D58189-A7D6-41B7-8D03-E442BF1BD36C}" destId="{CB3BC556-2264-42CF-B0D9-9BDC7B0BE917}" srcOrd="0" destOrd="0" parTransId="{ED913B8C-E33F-47CB-9CD2-856D5BA6C7F1}" sibTransId="{3FDA48E7-A97F-4677-BA8D-F506478B51B9}"/>
    <dgm:cxn modelId="{9B78EAD2-0F82-403D-84BC-52B26CA2A346}" type="presOf" srcId="{F43F4792-8D85-4A9D-A156-0EA7371D543C}" destId="{CD670BA5-25A4-4700-8F98-C39970E6DE7B}" srcOrd="0" destOrd="2" presId="urn:microsoft.com/office/officeart/2005/8/layout/vList3"/>
    <dgm:cxn modelId="{F8EDD879-8835-47CA-A289-98484266496C}" type="presOf" srcId="{68A940AA-2AB2-4581-9095-2C336012F206}" destId="{CD670BA5-25A4-4700-8F98-C39970E6DE7B}" srcOrd="0" destOrd="3" presId="urn:microsoft.com/office/officeart/2005/8/layout/vList3"/>
    <dgm:cxn modelId="{D9B418DD-D828-4112-8DC6-48D8ABDAD8D2}" srcId="{D927A9BF-7847-4CE8-9243-EA840EC6E1D3}" destId="{37A7E71D-0F76-475F-B5F0-83779DD4F1F7}" srcOrd="1" destOrd="0" parTransId="{D6DBB111-0F35-41B6-A02A-89ED51A8E691}" sibTransId="{E146825B-0FC1-44B3-835D-A182B7CAC659}"/>
    <dgm:cxn modelId="{BA991D5B-F389-40AD-A341-3B7FAEBFE97A}" type="presOf" srcId="{D927A9BF-7847-4CE8-9243-EA840EC6E1D3}" destId="{235BDBD8-610D-4315-A41F-5687C29BFFBD}" srcOrd="0" destOrd="0" presId="urn:microsoft.com/office/officeart/2005/8/layout/vList3"/>
    <dgm:cxn modelId="{62277C66-11E5-4A1F-B3B2-F3470F59C5C3}" srcId="{D927A9BF-7847-4CE8-9243-EA840EC6E1D3}" destId="{7C33298F-42C6-4E90-A10D-7F8333DF2E13}" srcOrd="0" destOrd="0" parTransId="{71D80CB6-DE65-4CBE-B247-07C78646A18A}" sibTransId="{D1CA5DA3-8D21-4179-A89C-5333F6D6891A}"/>
    <dgm:cxn modelId="{F4EC26DB-E575-46EC-9AD8-05DAD8C16B8F}" srcId="{4E7F938E-A6E8-4AE2-9D9D-5C85C836BF70}" destId="{C2D58189-A7D6-41B7-8D03-E442BF1BD36C}" srcOrd="1" destOrd="0" parTransId="{3DEA63BD-8F4C-4253-B888-B9E75D493DC2}" sibTransId="{93B808A3-5820-46C8-89DA-644F0068822B}"/>
    <dgm:cxn modelId="{F3DE2182-7BC7-4872-B519-C65F80431035}" type="presOf" srcId="{37A7E71D-0F76-475F-B5F0-83779DD4F1F7}" destId="{235BDBD8-610D-4315-A41F-5687C29BFFBD}" srcOrd="0" destOrd="2" presId="urn:microsoft.com/office/officeart/2005/8/layout/vList3"/>
    <dgm:cxn modelId="{3D6E52CC-BBBD-4CF5-B405-BCF543D5D46F}" srcId="{C2D58189-A7D6-41B7-8D03-E442BF1BD36C}" destId="{68A940AA-2AB2-4581-9095-2C336012F206}" srcOrd="2" destOrd="0" parTransId="{80E4182E-BD9C-42B9-93D7-5B39A99CD178}" sibTransId="{7DD2F89C-946C-448F-BB4A-231B08E1E7E7}"/>
    <dgm:cxn modelId="{4DDD8457-DCA4-45E0-BCA8-BA7EF4EFB618}" type="presOf" srcId="{CB3BC556-2264-42CF-B0D9-9BDC7B0BE917}" destId="{CD670BA5-25A4-4700-8F98-C39970E6DE7B}" srcOrd="0" destOrd="1" presId="urn:microsoft.com/office/officeart/2005/8/layout/vList3"/>
    <dgm:cxn modelId="{E2FA3F9C-69E8-4288-B891-24E3C59108AB}" type="presOf" srcId="{C2D58189-A7D6-41B7-8D03-E442BF1BD36C}" destId="{CD670BA5-25A4-4700-8F98-C39970E6DE7B}" srcOrd="0" destOrd="0" presId="urn:microsoft.com/office/officeart/2005/8/layout/vList3"/>
    <dgm:cxn modelId="{218FCAE0-9E45-4EBA-8FB9-AB1E9F535B68}" type="presOf" srcId="{3F135339-56EF-48C6-8E0A-4EBB35C30F3B}" destId="{235BDBD8-610D-4315-A41F-5687C29BFFBD}" srcOrd="0" destOrd="3" presId="urn:microsoft.com/office/officeart/2005/8/layout/vList3"/>
    <dgm:cxn modelId="{08E3F3B4-A43E-43BB-8DF4-317D462F7B0B}" type="presParOf" srcId="{10407809-794C-4C38-949D-4D02AA6AAEE0}" destId="{4FFC12A4-57F9-4CBE-8CED-984F71517E68}" srcOrd="0" destOrd="0" presId="urn:microsoft.com/office/officeart/2005/8/layout/vList3"/>
    <dgm:cxn modelId="{CB7F805C-486F-43E3-A454-8FB11B39323A}" type="presParOf" srcId="{4FFC12A4-57F9-4CBE-8CED-984F71517E68}" destId="{94EDFA51-176F-4F9E-AEAD-B29911710CB1}" srcOrd="0" destOrd="0" presId="urn:microsoft.com/office/officeart/2005/8/layout/vList3"/>
    <dgm:cxn modelId="{1E912210-4BB8-47F3-AA72-6D8F9E35C3E7}" type="presParOf" srcId="{4FFC12A4-57F9-4CBE-8CED-984F71517E68}" destId="{235BDBD8-610D-4315-A41F-5687C29BFFBD}" srcOrd="1" destOrd="0" presId="urn:microsoft.com/office/officeart/2005/8/layout/vList3"/>
    <dgm:cxn modelId="{EACD9398-2691-487E-85D4-5D7C85523E4C}" type="presParOf" srcId="{10407809-794C-4C38-949D-4D02AA6AAEE0}" destId="{30247740-C003-4C34-9B1D-F86AE187C602}" srcOrd="1" destOrd="0" presId="urn:microsoft.com/office/officeart/2005/8/layout/vList3"/>
    <dgm:cxn modelId="{268AEA34-3234-471B-9035-8A8414349659}" type="presParOf" srcId="{10407809-794C-4C38-949D-4D02AA6AAEE0}" destId="{F3651BC0-8200-426D-A397-A9D5CE056EB2}" srcOrd="2" destOrd="0" presId="urn:microsoft.com/office/officeart/2005/8/layout/vList3"/>
    <dgm:cxn modelId="{47E6C8F6-A3C2-46B9-BF6D-44E568A0459E}" type="presParOf" srcId="{F3651BC0-8200-426D-A397-A9D5CE056EB2}" destId="{2BEEBC28-9449-4A27-B4DC-97AED05BCD9C}" srcOrd="0" destOrd="0" presId="urn:microsoft.com/office/officeart/2005/8/layout/vList3"/>
    <dgm:cxn modelId="{C958A32A-A64B-40BD-8280-81C24EA601D0}" type="presParOf" srcId="{F3651BC0-8200-426D-A397-A9D5CE056EB2}" destId="{CD670BA5-25A4-4700-8F98-C39970E6DE7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65102C-D06D-4B52-BA1A-FCA2CA9EF09A}">
      <dsp:nvSpPr>
        <dsp:cNvPr id="0" name=""/>
        <dsp:cNvSpPr/>
      </dsp:nvSpPr>
      <dsp:spPr>
        <a:xfrm rot="5400000">
          <a:off x="4206934" y="-1547798"/>
          <a:ext cx="1103002" cy="447852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000" kern="1200" dirty="0" smtClean="0"/>
            <a:t>Erweiterung der Datenbank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Bereitstellen aller </a:t>
          </a:r>
          <a:r>
            <a:rPr lang="de-DE" sz="2000" kern="1200" noProof="0" dirty="0" smtClean="0"/>
            <a:t>Funktionen</a:t>
          </a:r>
          <a:endParaRPr lang="de-DE" sz="2000" kern="1200" noProof="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Programmweite Observer</a:t>
          </a:r>
          <a:endParaRPr lang="de-DE" sz="2000" kern="1200" noProof="1"/>
        </a:p>
      </dsp:txBody>
      <dsp:txXfrm rot="-5400000">
        <a:off x="2519171" y="193809"/>
        <a:ext cx="4424684" cy="995314"/>
      </dsp:txXfrm>
    </dsp:sp>
    <dsp:sp modelId="{16AC3361-D8CB-499F-B000-DA1124C66827}">
      <dsp:nvSpPr>
        <dsp:cNvPr id="0" name=""/>
        <dsp:cNvSpPr/>
      </dsp:nvSpPr>
      <dsp:spPr>
        <a:xfrm>
          <a:off x="0" y="2089"/>
          <a:ext cx="2519172" cy="13787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smtClean="0"/>
            <a:t>Spielgruppenmanager</a:t>
          </a:r>
          <a:endParaRPr lang="en-US" sz="1700" kern="1200"/>
        </a:p>
      </dsp:txBody>
      <dsp:txXfrm>
        <a:off x="67305" y="69394"/>
        <a:ext cx="2384562" cy="1244143"/>
      </dsp:txXfrm>
    </dsp:sp>
    <dsp:sp modelId="{E6881E49-6C92-430A-84DF-CCA8FC8A2C51}">
      <dsp:nvSpPr>
        <dsp:cNvPr id="0" name=""/>
        <dsp:cNvSpPr/>
      </dsp:nvSpPr>
      <dsp:spPr>
        <a:xfrm rot="5400000">
          <a:off x="4206934" y="-100107"/>
          <a:ext cx="1103002" cy="447852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Spezifikation durch Kunden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000" kern="1200" dirty="0" smtClean="0"/>
            <a:t>Design der GUI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000" kern="1200" smtClean="0"/>
            <a:t>Bereitstellen der Grundfunktionen</a:t>
          </a:r>
          <a:endParaRPr lang="en-US" sz="2000" kern="1200"/>
        </a:p>
      </dsp:txBody>
      <dsp:txXfrm rot="-5400000">
        <a:off x="2519171" y="1641500"/>
        <a:ext cx="4424684" cy="995314"/>
      </dsp:txXfrm>
    </dsp:sp>
    <dsp:sp modelId="{F6660A5D-A059-44AE-A05B-FC79D0DB8604}">
      <dsp:nvSpPr>
        <dsp:cNvPr id="0" name=""/>
        <dsp:cNvSpPr/>
      </dsp:nvSpPr>
      <dsp:spPr>
        <a:xfrm>
          <a:off x="0" y="1449779"/>
          <a:ext cx="2519172" cy="13787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smtClean="0"/>
            <a:t>Kampfsimulator: Gegnerrunde</a:t>
          </a:r>
          <a:endParaRPr lang="en-US" sz="1700" kern="1200"/>
        </a:p>
      </dsp:txBody>
      <dsp:txXfrm>
        <a:off x="67305" y="1517084"/>
        <a:ext cx="2384562" cy="1244143"/>
      </dsp:txXfrm>
    </dsp:sp>
    <dsp:sp modelId="{C345B7CC-B3EB-4AEB-9EC9-68E717590EC8}">
      <dsp:nvSpPr>
        <dsp:cNvPr id="0" name=""/>
        <dsp:cNvSpPr/>
      </dsp:nvSpPr>
      <dsp:spPr>
        <a:xfrm rot="5400000">
          <a:off x="4206934" y="1347583"/>
          <a:ext cx="1103002" cy="447852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000" kern="1200" dirty="0" smtClean="0"/>
            <a:t>Erweiterung der Datenbank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000" kern="1200" dirty="0" smtClean="0"/>
            <a:t>Design der GUI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000" kern="1200" dirty="0" smtClean="0"/>
            <a:t>Bereitstellen der Grundfunktionen</a:t>
          </a:r>
          <a:endParaRPr lang="en-US" sz="2000" kern="1200" dirty="0"/>
        </a:p>
      </dsp:txBody>
      <dsp:txXfrm rot="-5400000">
        <a:off x="2519171" y="3089190"/>
        <a:ext cx="4424684" cy="995314"/>
      </dsp:txXfrm>
    </dsp:sp>
    <dsp:sp modelId="{6A83DC21-9785-4639-882B-B7EB1893D5AD}">
      <dsp:nvSpPr>
        <dsp:cNvPr id="0" name=""/>
        <dsp:cNvSpPr/>
      </dsp:nvSpPr>
      <dsp:spPr>
        <a:xfrm>
          <a:off x="0" y="2897470"/>
          <a:ext cx="2519172" cy="13787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smtClean="0"/>
            <a:t>Händler: Einfache Gegenstände</a:t>
          </a:r>
          <a:endParaRPr lang="en-US" sz="1700" kern="1200"/>
        </a:p>
      </dsp:txBody>
      <dsp:txXfrm>
        <a:off x="67305" y="2964775"/>
        <a:ext cx="2384562" cy="124414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5BDBD8-610D-4315-A41F-5687C29BFFBD}">
      <dsp:nvSpPr>
        <dsp:cNvPr id="0" name=""/>
        <dsp:cNvSpPr/>
      </dsp:nvSpPr>
      <dsp:spPr>
        <a:xfrm rot="10800000">
          <a:off x="1503678" y="7186"/>
          <a:ext cx="3979886" cy="200490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4107" tIns="68580" rIns="128016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solidFill>
                <a:schemeClr val="bg1"/>
              </a:solidFill>
            </a:rPr>
            <a:t>Parallelisierung (Relaxtes Extreme Programming)</a:t>
          </a:r>
          <a:endParaRPr lang="en-US" sz="1800" kern="1200" dirty="0" smtClean="0">
            <a:solidFill>
              <a:schemeClr val="bg1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solidFill>
                <a:schemeClr val="bg1"/>
              </a:solidFill>
            </a:rPr>
            <a:t>Bildung von Bereichsexperten</a:t>
          </a:r>
          <a:endParaRPr lang="en-US" sz="1400" kern="1200" dirty="0" smtClean="0">
            <a:solidFill>
              <a:schemeClr val="bg1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Mehr Sensitivität bei Arbeitsteilung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Vertraut mit Spielkonzept</a:t>
          </a:r>
        </a:p>
      </dsp:txBody>
      <dsp:txXfrm rot="10800000">
        <a:off x="2004904" y="7186"/>
        <a:ext cx="3478660" cy="2004904"/>
      </dsp:txXfrm>
    </dsp:sp>
    <dsp:sp modelId="{94EDFA51-176F-4F9E-AEAD-B29911710CB1}">
      <dsp:nvSpPr>
        <dsp:cNvPr id="0" name=""/>
        <dsp:cNvSpPr/>
      </dsp:nvSpPr>
      <dsp:spPr>
        <a:xfrm>
          <a:off x="501226" y="7186"/>
          <a:ext cx="2004904" cy="200490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5000" r="-5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670BA5-25A4-4700-8F98-C39970E6DE7B}">
      <dsp:nvSpPr>
        <dsp:cNvPr id="0" name=""/>
        <dsp:cNvSpPr/>
      </dsp:nvSpPr>
      <dsp:spPr>
        <a:xfrm rot="10800000">
          <a:off x="1503678" y="2610570"/>
          <a:ext cx="3979886" cy="200490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4107" tIns="68580" rIns="128016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solidFill>
                <a:schemeClr val="bg1"/>
              </a:solidFill>
            </a:rPr>
            <a:t>Erfahrung bei Stories und Entscheidungen:</a:t>
          </a:r>
          <a:endParaRPr lang="en-US" sz="1800" kern="1200" dirty="0">
            <a:solidFill>
              <a:schemeClr val="bg1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Ablaufliste bei Tasks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solidFill>
                <a:schemeClr val="bg1"/>
              </a:solidFill>
            </a:rPr>
            <a:t>Knappes Pro-Kontra, Aufwand v. Nutzen, CRC Cards etc. als Design Entscheidungs-Hilfen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solidFill>
                <a:srgbClr val="0070C0"/>
              </a:solidFill>
            </a:rPr>
            <a:t>Viel Rücksicht auf Akzeptanztests</a:t>
          </a:r>
          <a:endParaRPr lang="en-US" sz="1400" kern="1200" dirty="0">
            <a:solidFill>
              <a:srgbClr val="0070C0"/>
            </a:solidFill>
          </a:endParaRPr>
        </a:p>
      </dsp:txBody>
      <dsp:txXfrm rot="10800000">
        <a:off x="2004904" y="2610570"/>
        <a:ext cx="3478660" cy="2004904"/>
      </dsp:txXfrm>
    </dsp:sp>
    <dsp:sp modelId="{2BEEBC28-9449-4A27-B4DC-97AED05BCD9C}">
      <dsp:nvSpPr>
        <dsp:cNvPr id="0" name=""/>
        <dsp:cNvSpPr/>
      </dsp:nvSpPr>
      <dsp:spPr>
        <a:xfrm>
          <a:off x="501226" y="2610570"/>
          <a:ext cx="2004904" cy="2004904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5BDBD8-610D-4315-A41F-5687C29BFFBD}">
      <dsp:nvSpPr>
        <dsp:cNvPr id="0" name=""/>
        <dsp:cNvSpPr/>
      </dsp:nvSpPr>
      <dsp:spPr>
        <a:xfrm rot="10800000">
          <a:off x="1503678" y="7186"/>
          <a:ext cx="3979886" cy="200490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4107" tIns="68580" rIns="128016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solidFill>
                <a:srgbClr val="0070C0"/>
              </a:solidFill>
            </a:rPr>
            <a:t>Parallelisierung (Relaxtes Extreme Programming)</a:t>
          </a:r>
          <a:endParaRPr lang="en-US" sz="1800" kern="1200" dirty="0" smtClean="0">
            <a:solidFill>
              <a:srgbClr val="0070C0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Bildung von Bereichsexperten</a:t>
          </a:r>
          <a:endParaRPr lang="en-US" sz="1400" kern="1200" dirty="0" smtClean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Mehr Sensitivität bei Arbeitsteilung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Vertraut mit Spielkonzept</a:t>
          </a:r>
        </a:p>
      </dsp:txBody>
      <dsp:txXfrm rot="10800000">
        <a:off x="2004904" y="7186"/>
        <a:ext cx="3478660" cy="2004904"/>
      </dsp:txXfrm>
    </dsp:sp>
    <dsp:sp modelId="{94EDFA51-176F-4F9E-AEAD-B29911710CB1}">
      <dsp:nvSpPr>
        <dsp:cNvPr id="0" name=""/>
        <dsp:cNvSpPr/>
      </dsp:nvSpPr>
      <dsp:spPr>
        <a:xfrm>
          <a:off x="501226" y="7186"/>
          <a:ext cx="2004904" cy="200490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5000" r="-5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670BA5-25A4-4700-8F98-C39970E6DE7B}">
      <dsp:nvSpPr>
        <dsp:cNvPr id="0" name=""/>
        <dsp:cNvSpPr/>
      </dsp:nvSpPr>
      <dsp:spPr>
        <a:xfrm rot="10800000">
          <a:off x="1503678" y="2610570"/>
          <a:ext cx="3979886" cy="200490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4107" tIns="68580" rIns="128016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solidFill>
                <a:srgbClr val="0070C0"/>
              </a:solidFill>
            </a:rPr>
            <a:t>Erfahrung bei Stories und Entscheidungen:</a:t>
          </a:r>
          <a:endParaRPr lang="en-US" sz="1800" kern="1200" dirty="0">
            <a:solidFill>
              <a:srgbClr val="0070C0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Ablaufliste bei Tasks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solidFill>
                <a:schemeClr val="bg1"/>
              </a:solidFill>
            </a:rPr>
            <a:t>Knappes Pro-Kontra (CRC Cards etc.) als Design Entscheidungs-Hilfen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Viel Rücksicht auf Akzeptanztests</a:t>
          </a:r>
          <a:endParaRPr lang="en-US" sz="1400" kern="1200" dirty="0"/>
        </a:p>
      </dsp:txBody>
      <dsp:txXfrm rot="10800000">
        <a:off x="2004904" y="2610570"/>
        <a:ext cx="3478660" cy="2004904"/>
      </dsp:txXfrm>
    </dsp:sp>
    <dsp:sp modelId="{2BEEBC28-9449-4A27-B4DC-97AED05BCD9C}">
      <dsp:nvSpPr>
        <dsp:cNvPr id="0" name=""/>
        <dsp:cNvSpPr/>
      </dsp:nvSpPr>
      <dsp:spPr>
        <a:xfrm>
          <a:off x="501226" y="2610570"/>
          <a:ext cx="2004904" cy="2004904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5BDBD8-610D-4315-A41F-5687C29BFFBD}">
      <dsp:nvSpPr>
        <dsp:cNvPr id="0" name=""/>
        <dsp:cNvSpPr/>
      </dsp:nvSpPr>
      <dsp:spPr>
        <a:xfrm rot="10800000">
          <a:off x="1503678" y="7186"/>
          <a:ext cx="3979886" cy="200490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4107" tIns="68580" rIns="128016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solidFill>
                <a:schemeClr val="bg1"/>
              </a:solidFill>
            </a:rPr>
            <a:t>Parallelisierung (Relaxtes Extreme Programming)</a:t>
          </a:r>
          <a:endParaRPr lang="en-US" sz="1800" kern="1200" dirty="0" smtClean="0">
            <a:solidFill>
              <a:schemeClr val="bg1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solidFill>
                <a:srgbClr val="0070C0"/>
              </a:solidFill>
            </a:rPr>
            <a:t>Bildung von Bereichsexperten</a:t>
          </a:r>
          <a:endParaRPr lang="en-US" sz="1400" kern="1200" dirty="0" smtClean="0">
            <a:solidFill>
              <a:srgbClr val="0070C0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Mehr Sensitivität bei Arbeitsteilung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Vertraut mit Spielkonzept</a:t>
          </a:r>
        </a:p>
      </dsp:txBody>
      <dsp:txXfrm rot="10800000">
        <a:off x="2004904" y="7186"/>
        <a:ext cx="3478660" cy="2004904"/>
      </dsp:txXfrm>
    </dsp:sp>
    <dsp:sp modelId="{94EDFA51-176F-4F9E-AEAD-B29911710CB1}">
      <dsp:nvSpPr>
        <dsp:cNvPr id="0" name=""/>
        <dsp:cNvSpPr/>
      </dsp:nvSpPr>
      <dsp:spPr>
        <a:xfrm>
          <a:off x="501226" y="7186"/>
          <a:ext cx="2004904" cy="200490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5000" r="-5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670BA5-25A4-4700-8F98-C39970E6DE7B}">
      <dsp:nvSpPr>
        <dsp:cNvPr id="0" name=""/>
        <dsp:cNvSpPr/>
      </dsp:nvSpPr>
      <dsp:spPr>
        <a:xfrm rot="10800000">
          <a:off x="1503678" y="2610570"/>
          <a:ext cx="3979886" cy="200490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4107" tIns="68580" rIns="128016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solidFill>
                <a:schemeClr val="bg1"/>
              </a:solidFill>
            </a:rPr>
            <a:t>Erfahrung bei Stories und Entscheidungen:</a:t>
          </a:r>
          <a:endParaRPr lang="en-US" sz="1800" kern="1200" dirty="0">
            <a:solidFill>
              <a:schemeClr val="bg1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Ablaufliste bei Tasks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solidFill>
                <a:schemeClr val="bg1"/>
              </a:solidFill>
            </a:rPr>
            <a:t>Knappes Pro-Kontra (CRC Cards etc.) als Design Entscheidungs-Hilfen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Viel Rücksicht auf Akzeptanztests</a:t>
          </a:r>
          <a:endParaRPr lang="en-US" sz="1400" kern="1200" dirty="0"/>
        </a:p>
      </dsp:txBody>
      <dsp:txXfrm rot="10800000">
        <a:off x="2004904" y="2610570"/>
        <a:ext cx="3478660" cy="2004904"/>
      </dsp:txXfrm>
    </dsp:sp>
    <dsp:sp modelId="{2BEEBC28-9449-4A27-B4DC-97AED05BCD9C}">
      <dsp:nvSpPr>
        <dsp:cNvPr id="0" name=""/>
        <dsp:cNvSpPr/>
      </dsp:nvSpPr>
      <dsp:spPr>
        <a:xfrm>
          <a:off x="501226" y="2610570"/>
          <a:ext cx="2004904" cy="2004904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5BDBD8-610D-4315-A41F-5687C29BFFBD}">
      <dsp:nvSpPr>
        <dsp:cNvPr id="0" name=""/>
        <dsp:cNvSpPr/>
      </dsp:nvSpPr>
      <dsp:spPr>
        <a:xfrm rot="10800000">
          <a:off x="1503678" y="7186"/>
          <a:ext cx="3979886" cy="200490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4107" tIns="68580" rIns="128016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solidFill>
                <a:schemeClr val="bg1"/>
              </a:solidFill>
            </a:rPr>
            <a:t>Parallelisierung (Relaxtes Extreme Programming)</a:t>
          </a:r>
          <a:endParaRPr lang="en-US" sz="1800" kern="1200" dirty="0" smtClean="0">
            <a:solidFill>
              <a:schemeClr val="bg1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solidFill>
                <a:schemeClr val="bg1"/>
              </a:solidFill>
            </a:rPr>
            <a:t>Bildung von Bereichsexperten</a:t>
          </a:r>
          <a:endParaRPr lang="en-US" sz="1400" kern="1200" dirty="0" smtClean="0">
            <a:solidFill>
              <a:schemeClr val="bg1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solidFill>
                <a:srgbClr val="0070C0"/>
              </a:solidFill>
            </a:rPr>
            <a:t>Mehr Sensitivität bei Arbeitsteilung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Vertraut mit Spielkonzept</a:t>
          </a:r>
        </a:p>
      </dsp:txBody>
      <dsp:txXfrm rot="10800000">
        <a:off x="2004904" y="7186"/>
        <a:ext cx="3478660" cy="2004904"/>
      </dsp:txXfrm>
    </dsp:sp>
    <dsp:sp modelId="{94EDFA51-176F-4F9E-AEAD-B29911710CB1}">
      <dsp:nvSpPr>
        <dsp:cNvPr id="0" name=""/>
        <dsp:cNvSpPr/>
      </dsp:nvSpPr>
      <dsp:spPr>
        <a:xfrm>
          <a:off x="501226" y="7186"/>
          <a:ext cx="2004904" cy="200490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5000" r="-5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670BA5-25A4-4700-8F98-C39970E6DE7B}">
      <dsp:nvSpPr>
        <dsp:cNvPr id="0" name=""/>
        <dsp:cNvSpPr/>
      </dsp:nvSpPr>
      <dsp:spPr>
        <a:xfrm rot="10800000">
          <a:off x="1503678" y="2610570"/>
          <a:ext cx="3979886" cy="200490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4107" tIns="68580" rIns="128016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solidFill>
                <a:schemeClr val="bg1"/>
              </a:solidFill>
            </a:rPr>
            <a:t>Erfahrung bei Stories und Entscheidungen:</a:t>
          </a:r>
          <a:endParaRPr lang="en-US" sz="1800" kern="1200" dirty="0">
            <a:solidFill>
              <a:schemeClr val="bg1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Ablaufliste bei Tasks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solidFill>
                <a:schemeClr val="bg1"/>
              </a:solidFill>
            </a:rPr>
            <a:t>Knappes Pro-Kontra (CRC Cards etc.) als Design Entscheidungs-Hilfen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Viel Rücksicht auf Akzeptanztests</a:t>
          </a:r>
          <a:endParaRPr lang="en-US" sz="1400" kern="1200" dirty="0"/>
        </a:p>
      </dsp:txBody>
      <dsp:txXfrm rot="10800000">
        <a:off x="2004904" y="2610570"/>
        <a:ext cx="3478660" cy="2004904"/>
      </dsp:txXfrm>
    </dsp:sp>
    <dsp:sp modelId="{2BEEBC28-9449-4A27-B4DC-97AED05BCD9C}">
      <dsp:nvSpPr>
        <dsp:cNvPr id="0" name=""/>
        <dsp:cNvSpPr/>
      </dsp:nvSpPr>
      <dsp:spPr>
        <a:xfrm>
          <a:off x="501226" y="2610570"/>
          <a:ext cx="2004904" cy="2004904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5BDBD8-610D-4315-A41F-5687C29BFFBD}">
      <dsp:nvSpPr>
        <dsp:cNvPr id="0" name=""/>
        <dsp:cNvSpPr/>
      </dsp:nvSpPr>
      <dsp:spPr>
        <a:xfrm rot="10800000">
          <a:off x="1503678" y="7186"/>
          <a:ext cx="3979886" cy="200490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4107" tIns="68580" rIns="128016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solidFill>
                <a:schemeClr val="bg1"/>
              </a:solidFill>
            </a:rPr>
            <a:t>Parallelisierung (Relaxtes Extreme Programming)</a:t>
          </a:r>
          <a:endParaRPr lang="en-US" sz="1800" kern="1200" dirty="0" smtClean="0">
            <a:solidFill>
              <a:schemeClr val="bg1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solidFill>
                <a:schemeClr val="bg1"/>
              </a:solidFill>
            </a:rPr>
            <a:t>Bildung von Bereichsexperten</a:t>
          </a:r>
          <a:endParaRPr lang="en-US" sz="1400" kern="1200" dirty="0" smtClean="0">
            <a:solidFill>
              <a:schemeClr val="bg1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Mehr Sensitivität bei Arbeitsteilung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solidFill>
                <a:srgbClr val="0070C0"/>
              </a:solidFill>
            </a:rPr>
            <a:t>Vertraut mit Spielkonzept</a:t>
          </a:r>
        </a:p>
      </dsp:txBody>
      <dsp:txXfrm rot="10800000">
        <a:off x="2004904" y="7186"/>
        <a:ext cx="3478660" cy="2004904"/>
      </dsp:txXfrm>
    </dsp:sp>
    <dsp:sp modelId="{94EDFA51-176F-4F9E-AEAD-B29911710CB1}">
      <dsp:nvSpPr>
        <dsp:cNvPr id="0" name=""/>
        <dsp:cNvSpPr/>
      </dsp:nvSpPr>
      <dsp:spPr>
        <a:xfrm>
          <a:off x="501226" y="7186"/>
          <a:ext cx="2004904" cy="200490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5000" r="-5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670BA5-25A4-4700-8F98-C39970E6DE7B}">
      <dsp:nvSpPr>
        <dsp:cNvPr id="0" name=""/>
        <dsp:cNvSpPr/>
      </dsp:nvSpPr>
      <dsp:spPr>
        <a:xfrm rot="10800000">
          <a:off x="1503678" y="2610570"/>
          <a:ext cx="3979886" cy="200490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4107" tIns="68580" rIns="128016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solidFill>
                <a:schemeClr val="bg1"/>
              </a:solidFill>
            </a:rPr>
            <a:t>Erfahrung bei Stories und Entscheidungen:</a:t>
          </a:r>
          <a:endParaRPr lang="en-US" sz="1800" kern="1200" dirty="0">
            <a:solidFill>
              <a:schemeClr val="bg1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Ablaufliste bei Tasks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solidFill>
                <a:schemeClr val="bg1"/>
              </a:solidFill>
            </a:rPr>
            <a:t>Knappes Pro-Kontra (CRC Cards etc.) als Design Entscheidungs-Hilfen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Viel Rücksicht auf Akzeptanztests</a:t>
          </a:r>
          <a:endParaRPr lang="en-US" sz="1400" kern="1200" dirty="0"/>
        </a:p>
      </dsp:txBody>
      <dsp:txXfrm rot="10800000">
        <a:off x="2004904" y="2610570"/>
        <a:ext cx="3478660" cy="2004904"/>
      </dsp:txXfrm>
    </dsp:sp>
    <dsp:sp modelId="{2BEEBC28-9449-4A27-B4DC-97AED05BCD9C}">
      <dsp:nvSpPr>
        <dsp:cNvPr id="0" name=""/>
        <dsp:cNvSpPr/>
      </dsp:nvSpPr>
      <dsp:spPr>
        <a:xfrm>
          <a:off x="501226" y="2610570"/>
          <a:ext cx="2004904" cy="2004904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5BDBD8-610D-4315-A41F-5687C29BFFBD}">
      <dsp:nvSpPr>
        <dsp:cNvPr id="0" name=""/>
        <dsp:cNvSpPr/>
      </dsp:nvSpPr>
      <dsp:spPr>
        <a:xfrm rot="10800000">
          <a:off x="1503678" y="7186"/>
          <a:ext cx="3979886" cy="200490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4107" tIns="68580" rIns="128016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solidFill>
                <a:schemeClr val="bg1"/>
              </a:solidFill>
            </a:rPr>
            <a:t>Parallelisierung (Relaxtes Extreme Programming)</a:t>
          </a:r>
          <a:endParaRPr lang="en-US" sz="1800" kern="1200" dirty="0" smtClean="0">
            <a:solidFill>
              <a:schemeClr val="bg1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Bildung von Bereichsexperten</a:t>
          </a:r>
          <a:endParaRPr lang="en-US" sz="1400" kern="1200" dirty="0" smtClean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Mehr Sensitivität bei Arbeitsteilung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Vertraut mit Spielkonzept</a:t>
          </a:r>
        </a:p>
      </dsp:txBody>
      <dsp:txXfrm rot="10800000">
        <a:off x="2004904" y="7186"/>
        <a:ext cx="3478660" cy="2004904"/>
      </dsp:txXfrm>
    </dsp:sp>
    <dsp:sp modelId="{94EDFA51-176F-4F9E-AEAD-B29911710CB1}">
      <dsp:nvSpPr>
        <dsp:cNvPr id="0" name=""/>
        <dsp:cNvSpPr/>
      </dsp:nvSpPr>
      <dsp:spPr>
        <a:xfrm>
          <a:off x="501226" y="7186"/>
          <a:ext cx="2004904" cy="200490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5000" r="-5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670BA5-25A4-4700-8F98-C39970E6DE7B}">
      <dsp:nvSpPr>
        <dsp:cNvPr id="0" name=""/>
        <dsp:cNvSpPr/>
      </dsp:nvSpPr>
      <dsp:spPr>
        <a:xfrm rot="10800000">
          <a:off x="1503678" y="2610570"/>
          <a:ext cx="3979886" cy="200490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4107" tIns="68580" rIns="128016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solidFill>
                <a:schemeClr val="bg1"/>
              </a:solidFill>
            </a:rPr>
            <a:t>Erfahrung bei Stories und Entscheidungen:</a:t>
          </a:r>
          <a:endParaRPr lang="en-US" sz="1800" kern="1200" dirty="0">
            <a:solidFill>
              <a:schemeClr val="bg1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rgbClr val="0070C0"/>
              </a:solidFill>
            </a:rPr>
            <a:t>Ablaufliste bei Tasks</a:t>
          </a:r>
          <a:endParaRPr lang="en-US" sz="1400" kern="1200" dirty="0">
            <a:solidFill>
              <a:srgbClr val="0070C0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solidFill>
                <a:schemeClr val="bg1"/>
              </a:solidFill>
            </a:rPr>
            <a:t>Knappes Pro-Kontra (CRC Cards etc.) als Design Entscheidungs-Hilfen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Viel Rücksicht auf Akzeptanztests</a:t>
          </a:r>
          <a:endParaRPr lang="en-US" sz="1400" kern="1200" dirty="0"/>
        </a:p>
      </dsp:txBody>
      <dsp:txXfrm rot="10800000">
        <a:off x="2004904" y="2610570"/>
        <a:ext cx="3478660" cy="2004904"/>
      </dsp:txXfrm>
    </dsp:sp>
    <dsp:sp modelId="{2BEEBC28-9449-4A27-B4DC-97AED05BCD9C}">
      <dsp:nvSpPr>
        <dsp:cNvPr id="0" name=""/>
        <dsp:cNvSpPr/>
      </dsp:nvSpPr>
      <dsp:spPr>
        <a:xfrm>
          <a:off x="501226" y="2610570"/>
          <a:ext cx="2004904" cy="2004904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5BDBD8-610D-4315-A41F-5687C29BFFBD}">
      <dsp:nvSpPr>
        <dsp:cNvPr id="0" name=""/>
        <dsp:cNvSpPr/>
      </dsp:nvSpPr>
      <dsp:spPr>
        <a:xfrm rot="10800000">
          <a:off x="1503678" y="7186"/>
          <a:ext cx="3979886" cy="200490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4107" tIns="68580" rIns="128016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Parallelisierung (Relaxtes Extreme Programming)</a:t>
          </a:r>
          <a:endParaRPr lang="en-US" sz="1800" kern="1200" dirty="0" smtClean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Bildung von Bereichsexperten</a:t>
          </a:r>
          <a:endParaRPr lang="en-US" sz="1400" kern="1200" dirty="0" smtClean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Mehr Sensitivität bei Arbeitsteilung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Vertraut mit Spielkonzept</a:t>
          </a:r>
        </a:p>
      </dsp:txBody>
      <dsp:txXfrm rot="10800000">
        <a:off x="2004904" y="7186"/>
        <a:ext cx="3478660" cy="2004904"/>
      </dsp:txXfrm>
    </dsp:sp>
    <dsp:sp modelId="{94EDFA51-176F-4F9E-AEAD-B29911710CB1}">
      <dsp:nvSpPr>
        <dsp:cNvPr id="0" name=""/>
        <dsp:cNvSpPr/>
      </dsp:nvSpPr>
      <dsp:spPr>
        <a:xfrm>
          <a:off x="501226" y="7186"/>
          <a:ext cx="2004904" cy="200490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5000" r="-5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670BA5-25A4-4700-8F98-C39970E6DE7B}">
      <dsp:nvSpPr>
        <dsp:cNvPr id="0" name=""/>
        <dsp:cNvSpPr/>
      </dsp:nvSpPr>
      <dsp:spPr>
        <a:xfrm rot="10800000">
          <a:off x="1503678" y="2610570"/>
          <a:ext cx="3979886" cy="200490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4107" tIns="68580" rIns="128016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Erfahrung bei Stories und Entscheidungen:</a:t>
          </a:r>
          <a:endParaRPr lang="en-US" sz="18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rgbClr val="0070C0"/>
              </a:solidFill>
            </a:rPr>
            <a:t>Ablaufliste bei Tasks</a:t>
          </a:r>
          <a:endParaRPr lang="en-US" sz="1400" kern="1200" dirty="0">
            <a:solidFill>
              <a:srgbClr val="0070C0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solidFill>
                <a:schemeClr val="bg1"/>
              </a:solidFill>
            </a:rPr>
            <a:t>Knappes Pro-Kontra (CRC Cards etc.) als Design Entscheidungs-Hilfen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Viel Rücksicht auf Akzeptanztests</a:t>
          </a:r>
          <a:endParaRPr lang="en-US" sz="1400" kern="1200" dirty="0"/>
        </a:p>
      </dsp:txBody>
      <dsp:txXfrm rot="10800000">
        <a:off x="2004904" y="2610570"/>
        <a:ext cx="3478660" cy="2004904"/>
      </dsp:txXfrm>
    </dsp:sp>
    <dsp:sp modelId="{2BEEBC28-9449-4A27-B4DC-97AED05BCD9C}">
      <dsp:nvSpPr>
        <dsp:cNvPr id="0" name=""/>
        <dsp:cNvSpPr/>
      </dsp:nvSpPr>
      <dsp:spPr>
        <a:xfrm>
          <a:off x="501226" y="2610570"/>
          <a:ext cx="2004904" cy="2004904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5BDBD8-610D-4315-A41F-5687C29BFFBD}">
      <dsp:nvSpPr>
        <dsp:cNvPr id="0" name=""/>
        <dsp:cNvSpPr/>
      </dsp:nvSpPr>
      <dsp:spPr>
        <a:xfrm rot="10800000">
          <a:off x="1503678" y="7186"/>
          <a:ext cx="3979886" cy="200490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4107" tIns="68580" rIns="128016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Parallelisierung (Relaxtes Extreme Programming)</a:t>
          </a:r>
          <a:endParaRPr lang="en-US" sz="1800" kern="1200" dirty="0" smtClean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Bildung von Bereichsexperten</a:t>
          </a:r>
          <a:endParaRPr lang="en-US" sz="1400" kern="1200" dirty="0" smtClean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Mehr Sensitivität bei Arbeitsteilung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Vertraut mit Spielkonzept</a:t>
          </a:r>
        </a:p>
      </dsp:txBody>
      <dsp:txXfrm rot="10800000">
        <a:off x="2004904" y="7186"/>
        <a:ext cx="3478660" cy="2004904"/>
      </dsp:txXfrm>
    </dsp:sp>
    <dsp:sp modelId="{94EDFA51-176F-4F9E-AEAD-B29911710CB1}">
      <dsp:nvSpPr>
        <dsp:cNvPr id="0" name=""/>
        <dsp:cNvSpPr/>
      </dsp:nvSpPr>
      <dsp:spPr>
        <a:xfrm>
          <a:off x="501226" y="7186"/>
          <a:ext cx="2004904" cy="200490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5000" r="-5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670BA5-25A4-4700-8F98-C39970E6DE7B}">
      <dsp:nvSpPr>
        <dsp:cNvPr id="0" name=""/>
        <dsp:cNvSpPr/>
      </dsp:nvSpPr>
      <dsp:spPr>
        <a:xfrm rot="10800000">
          <a:off x="1503678" y="2610570"/>
          <a:ext cx="3979886" cy="200490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4107" tIns="68580" rIns="128016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Erfahrung bei Stories und Entscheidungen:</a:t>
          </a:r>
          <a:endParaRPr lang="en-US" sz="18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rgbClr val="0070C0"/>
              </a:solidFill>
            </a:rPr>
            <a:t>Ablaufliste bei Tasks</a:t>
          </a:r>
          <a:endParaRPr lang="en-US" sz="1400" kern="1200" dirty="0">
            <a:solidFill>
              <a:srgbClr val="0070C0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solidFill>
                <a:schemeClr val="bg1"/>
              </a:solidFill>
            </a:rPr>
            <a:t>Knappes Pro-Kontra (CRC Cards etc.) als Design Entscheidungs-Hilfen</a:t>
          </a:r>
          <a:endParaRPr lang="en-US" sz="1400" kern="1200" dirty="0">
            <a:solidFill>
              <a:schemeClr val="bg1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Viel Rücksicht auf Akzeptanztests</a:t>
          </a:r>
          <a:endParaRPr lang="en-US" sz="1400" kern="1200" dirty="0"/>
        </a:p>
      </dsp:txBody>
      <dsp:txXfrm rot="10800000">
        <a:off x="2004904" y="2610570"/>
        <a:ext cx="3478660" cy="2004904"/>
      </dsp:txXfrm>
    </dsp:sp>
    <dsp:sp modelId="{2BEEBC28-9449-4A27-B4DC-97AED05BCD9C}">
      <dsp:nvSpPr>
        <dsp:cNvPr id="0" name=""/>
        <dsp:cNvSpPr/>
      </dsp:nvSpPr>
      <dsp:spPr>
        <a:xfrm>
          <a:off x="501226" y="2610570"/>
          <a:ext cx="2004904" cy="2004904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5BDBD8-610D-4315-A41F-5687C29BFFBD}">
      <dsp:nvSpPr>
        <dsp:cNvPr id="0" name=""/>
        <dsp:cNvSpPr/>
      </dsp:nvSpPr>
      <dsp:spPr>
        <a:xfrm rot="10800000">
          <a:off x="1503678" y="7186"/>
          <a:ext cx="3979886" cy="200490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4107" tIns="68580" rIns="128016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solidFill>
                <a:schemeClr val="bg1"/>
              </a:solidFill>
            </a:rPr>
            <a:t>Parallelisierung (Relaxtes Extreme Programming)</a:t>
          </a:r>
          <a:endParaRPr lang="en-US" sz="1800" kern="1200" dirty="0" smtClean="0">
            <a:solidFill>
              <a:schemeClr val="bg1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solidFill>
                <a:schemeClr val="bg1"/>
              </a:solidFill>
            </a:rPr>
            <a:t>Bildung von Bereichsexperten</a:t>
          </a:r>
          <a:endParaRPr lang="en-US" sz="1400" kern="1200" dirty="0" smtClean="0">
            <a:solidFill>
              <a:schemeClr val="bg1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Mehr Sensitivität bei Arbeitsteilung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Vertraut mit Spielkonzept</a:t>
          </a:r>
        </a:p>
      </dsp:txBody>
      <dsp:txXfrm rot="10800000">
        <a:off x="2004904" y="7186"/>
        <a:ext cx="3478660" cy="2004904"/>
      </dsp:txXfrm>
    </dsp:sp>
    <dsp:sp modelId="{94EDFA51-176F-4F9E-AEAD-B29911710CB1}">
      <dsp:nvSpPr>
        <dsp:cNvPr id="0" name=""/>
        <dsp:cNvSpPr/>
      </dsp:nvSpPr>
      <dsp:spPr>
        <a:xfrm>
          <a:off x="501226" y="7186"/>
          <a:ext cx="2004904" cy="200490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5000" r="-5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670BA5-25A4-4700-8F98-C39970E6DE7B}">
      <dsp:nvSpPr>
        <dsp:cNvPr id="0" name=""/>
        <dsp:cNvSpPr/>
      </dsp:nvSpPr>
      <dsp:spPr>
        <a:xfrm rot="10800000">
          <a:off x="1503678" y="2610570"/>
          <a:ext cx="3979886" cy="200490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4107" tIns="68580" rIns="128016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solidFill>
                <a:schemeClr val="bg1"/>
              </a:solidFill>
            </a:rPr>
            <a:t>Erfahrung bei Stories und Entscheidungen:</a:t>
          </a:r>
          <a:endParaRPr lang="en-US" sz="1800" kern="1200" dirty="0">
            <a:solidFill>
              <a:schemeClr val="bg1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Ablaufliste bei Tasks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solidFill>
                <a:srgbClr val="0070C0"/>
              </a:solidFill>
            </a:rPr>
            <a:t>Knappes Pro-Kontra, Aufwand v. Nutzen, CRC Cards etc. als Design Entscheidungs-Hilfen</a:t>
          </a:r>
          <a:endParaRPr lang="en-US" sz="1400" kern="1200" dirty="0">
            <a:solidFill>
              <a:srgbClr val="0070C0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Viel Rücksicht auf Akzeptanztests</a:t>
          </a:r>
          <a:endParaRPr lang="en-US" sz="1400" kern="1200" dirty="0"/>
        </a:p>
      </dsp:txBody>
      <dsp:txXfrm rot="10800000">
        <a:off x="2004904" y="2610570"/>
        <a:ext cx="3478660" cy="2004904"/>
      </dsp:txXfrm>
    </dsp:sp>
    <dsp:sp modelId="{2BEEBC28-9449-4A27-B4DC-97AED05BCD9C}">
      <dsp:nvSpPr>
        <dsp:cNvPr id="0" name=""/>
        <dsp:cNvSpPr/>
      </dsp:nvSpPr>
      <dsp:spPr>
        <a:xfrm>
          <a:off x="501226" y="2610570"/>
          <a:ext cx="2004904" cy="2004904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3" name="Datumsplatzhalter 2"/>
          <p:cNvSpPr txBox="1">
            <a:spLocks noGrp="1"/>
          </p:cNvSpPr>
          <p:nvPr>
            <p:ph type="dt" sz="quarter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4" name="Fußzeilenplatzhalt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Foliennummernplatzhalter 4"/>
          <p:cNvSpPr txBox="1">
            <a:spLocks noGrp="1"/>
          </p:cNvSpPr>
          <p:nvPr>
            <p:ph type="sldNum" sz="quarter" idx="3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B7D2DBB-1603-4051-9789-42485C42E6A3}" type="slidenum">
              <a:t>‹#›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0382208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de-DE"/>
          </a:p>
        </p:txBody>
      </p:sp>
      <p:sp>
        <p:nvSpPr>
          <p:cNvPr id="4" name="Kopfzeilenplatzhalt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Datumsplatzhalter 4"/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4210A8E8-D1E2-48EB-9687-F5A49EEA43A5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91927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de-DE" sz="2000" b="0" i="0" u="none" strike="noStrike" kern="1200" cap="none" spc="0" baseline="0">
        <a:solidFill>
          <a:srgbClr val="000000"/>
        </a:solidFill>
        <a:uFillTx/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9333" y="-9334"/>
            <a:ext cx="10109072" cy="7578343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2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701764" y="6659484"/>
            <a:ext cx="1011366" cy="402483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28.04.15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72042" y="6659484"/>
            <a:ext cx="4749704" cy="402483"/>
          </a:xfrm>
        </p:spPr>
        <p:txBody>
          <a:bodyPr/>
          <a:lstStyle/>
          <a:p>
            <a:pPr lvl="0"/>
            <a:r>
              <a:rPr lang="fr-FR" smtClean="0"/>
              <a:t>Boris Prochnau - DLVC Taverne - 3. Iteration | 16.06.15</a:t>
            </a:r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25A312-CB1C-48BA-AA9E-6AE860F2313B}" type="slidenum">
              <a:rPr lang="de-DE" smtClean="0"/>
              <a:t>‹#›</a:t>
            </a:fld>
            <a:endParaRPr lang="de-DE" dirty="0"/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509" y="6428372"/>
            <a:ext cx="896972" cy="86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717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de-DE" smtClean="0"/>
              <a:t>28.04.15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 smtClean="0"/>
              <a:t>Boris Prochnau - DLVC Taverne - 3. Iteration | 16.06.15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25A312-CB1C-48BA-AA9E-6AE860F231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894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de-DE" smtClean="0"/>
              <a:t>28.04.15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 smtClean="0"/>
              <a:t>Boris Prochnau - DLVC Taverne - 3. Iteration | 16.06.15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25A312-CB1C-48BA-AA9E-6AE860F2313B}" type="slidenum">
              <a:rPr lang="de-DE" smtClean="0"/>
              <a:t>‹#›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32156" y="871246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38870" y="3181894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383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>
            <a:normAutofit/>
          </a:bodyPr>
          <a:lstStyle>
            <a:lvl1pPr algn="l">
              <a:defRPr sz="485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de-DE" smtClean="0"/>
              <a:t>28.04.15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 smtClean="0"/>
              <a:t>Boris Prochnau - DLVC Taverne - 3. Iteration | 16.06.15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25A312-CB1C-48BA-AA9E-6AE860F231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7564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de-DE" smtClean="0"/>
              <a:t>28.04.15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 smtClean="0"/>
              <a:t>Boris Prochnau - DLVC Taverne - 3. Iteration | 16.06.15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25A312-CB1C-48BA-AA9E-6AE860F2313B}" type="slidenum">
              <a:rPr lang="de-DE" smtClean="0"/>
              <a:t>‹#›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32156" y="871246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38870" y="3181894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9324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de-DE" smtClean="0"/>
              <a:t>28.04.15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 smtClean="0"/>
              <a:t>Boris Prochnau - DLVC Taverne - 3. Iteration | 16.06.15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25A312-CB1C-48BA-AA9E-6AE860F231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4841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de-DE" smtClean="0"/>
              <a:t>28.04.15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 smtClean="0"/>
              <a:t>Boris Prochnau - DLVC Taverne - 3. Iteration | 16.06.15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25A312-CB1C-48BA-AA9E-6AE860F231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4539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de-DE" smtClean="0"/>
              <a:t>28.04.15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 smtClean="0"/>
              <a:t>Boris Prochnau - DLVC Taverne - 3. Iteration | 16.06.15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25A312-CB1C-48BA-AA9E-6AE860F231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8120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de-DE" smtClean="0"/>
              <a:t>28.04.15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 smtClean="0"/>
              <a:t>Boris Prochnau - DLVC Taverne - 3. Iteration | 16.06.15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25A312-CB1C-48BA-AA9E-6AE860F231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4410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 anchor="t"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de-DE" smtClean="0"/>
              <a:t>28.04.15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 smtClean="0"/>
              <a:t>Boris Prochnau - DLVC Taverne - 3. Iteration | 16.06.15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25A312-CB1C-48BA-AA9E-6AE860F231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6494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de-DE" smtClean="0"/>
              <a:t>28.04.15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 smtClean="0"/>
              <a:t>Boris Prochnau - DLVC Taverne - 3. Iteration | 16.06.15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25A312-CB1C-48BA-AA9E-6AE860F231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3929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de-DE" smtClean="0"/>
              <a:t>28.04.15</a:t>
            </a: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 smtClean="0"/>
              <a:t>Boris Prochnau - DLVC Taverne - 3. Iteration | 16.06.15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25A312-CB1C-48BA-AA9E-6AE860F231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6937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de-DE" smtClean="0"/>
              <a:t>28.04.15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 smtClean="0"/>
              <a:t>Boris Prochnau - DLVC Taverne - 3. Iteration | 16.06.15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25A312-CB1C-48BA-AA9E-6AE860F231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35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de-DE" smtClean="0"/>
              <a:t>28.04.15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 smtClean="0"/>
              <a:t>Boris Prochnau - DLVC Taverne - 3. Iteration | 16.06.15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25A312-CB1C-48BA-AA9E-6AE860F231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7745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>
            <a:normAutofit/>
          </a:bodyPr>
          <a:lstStyle>
            <a:lvl1pPr>
              <a:defRPr sz="220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>
            <a:normAutofit/>
          </a:bodyPr>
          <a:lstStyle>
            <a:lvl1pPr marL="0" indent="0">
              <a:buNone/>
              <a:defRPr sz="154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de-DE" smtClean="0"/>
              <a:t>28.04.15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 smtClean="0"/>
              <a:t>Boris Prochnau - DLVC Taverne - 3. Iteration | 16.06.15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25A312-CB1C-48BA-AA9E-6AE860F231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782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>
            <a:normAutofit/>
          </a:bodyPr>
          <a:lstStyle>
            <a:lvl1pPr algn="l">
              <a:defRPr sz="2646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>
            <a:normAutofit/>
          </a:bodyPr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de-DE" smtClean="0"/>
              <a:t>28.04.15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 smtClean="0"/>
              <a:t>Boris Prochnau - DLVC Taverne - 3. Iteration | 16.06.15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25A312-CB1C-48BA-AA9E-6AE860F231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2552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9334" y="-9334"/>
            <a:ext cx="10109073" cy="7578343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 userDrawn="1"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1651"/>
            <a:ext cx="6997914" cy="4277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58922" y="6659484"/>
            <a:ext cx="75420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de-DE" smtClean="0"/>
              <a:t>28.04.15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041" y="6659484"/>
            <a:ext cx="509650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mtClean="0"/>
              <a:t>Boris Prochnau - DLVC Taverne - 3. Iteration | 16.06.15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808" y="6659484"/>
            <a:ext cx="56514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accent1"/>
                </a:solidFill>
              </a:defRPr>
            </a:lvl1pPr>
          </a:lstStyle>
          <a:p>
            <a:pPr lvl="0"/>
            <a:fld id="{1F25A312-CB1C-48BA-AA9E-6AE860F2313B}" type="slidenum">
              <a:rPr lang="de-DE" smtClean="0"/>
              <a:t>‹#›</a:t>
            </a:fld>
            <a:endParaRPr lang="de-DE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509" y="6428372"/>
            <a:ext cx="896972" cy="86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72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503972" rtl="0" eaLnBrk="1" latinLnBrk="0" hangingPunct="1">
        <a:spcBef>
          <a:spcPct val="0"/>
        </a:spcBef>
        <a:buNone/>
        <a:defRPr sz="3968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979" indent="-377979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18954" indent="-314982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6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59929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63900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67872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6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7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8.xml"/><Relationship Id="rId7" Type="http://schemas.openxmlformats.org/officeDocument/2006/relationships/image" Target="../media/image8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9.xml"/><Relationship Id="rId7" Type="http://schemas.openxmlformats.org/officeDocument/2006/relationships/image" Target="../media/image8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246402" y="2285874"/>
            <a:ext cx="6423553" cy="1814743"/>
          </a:xfrm>
        </p:spPr>
        <p:txBody>
          <a:bodyPr/>
          <a:lstStyle/>
          <a:p>
            <a:pPr algn="ctr"/>
            <a:r>
              <a:rPr lang="de-DE" dirty="0" smtClean="0"/>
              <a:t>DLVC -Taverne</a:t>
            </a:r>
            <a:endParaRPr lang="de-DE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246402" y="4136111"/>
            <a:ext cx="6423553" cy="1209128"/>
          </a:xfrm>
        </p:spPr>
        <p:txBody>
          <a:bodyPr/>
          <a:lstStyle/>
          <a:p>
            <a:pPr algn="ctr"/>
            <a:r>
              <a:rPr lang="de-DE" sz="2000" dirty="0"/>
              <a:t>Rollenspielmanager „Die Legenden von Cysteron</a:t>
            </a:r>
            <a:r>
              <a:rPr lang="de-DE" sz="2000" dirty="0" smtClean="0"/>
              <a:t>“</a:t>
            </a:r>
          </a:p>
          <a:p>
            <a:pPr algn="ctr"/>
            <a:r>
              <a:rPr lang="de-DE" sz="1800" dirty="0" smtClean="0"/>
              <a:t>Vortrag 3. Iteration – Sommersemester 2015</a:t>
            </a:r>
            <a:endParaRPr lang="de-DE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2041" y="6659484"/>
            <a:ext cx="5096507" cy="402483"/>
          </a:xfrm>
          <a:noFill/>
        </p:spPr>
        <p:txBody>
          <a:bodyPr/>
          <a:lstStyle/>
          <a:p>
            <a:pPr lvl="0"/>
            <a:r>
              <a:rPr lang="fr-FR" smtClean="0"/>
              <a:t>Boris Prochnau - DLVC Taverne - 3. Iteration | 16.06.15</a:t>
            </a:r>
            <a:endParaRPr lang="de-DE" dirty="0"/>
          </a:p>
        </p:txBody>
      </p:sp>
      <p:pic>
        <p:nvPicPr>
          <p:cNvPr id="9" name="Grafik 2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211236" y="422839"/>
            <a:ext cx="2493886" cy="257169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25A312-CB1C-48BA-AA9E-6AE860F2313B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677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Fortschritt: Aktueller Stand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 smtClean="0"/>
              <a:t>Boris Prochnau - DLVC Taverne - 3. Iteration | 16.06.15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25A312-CB1C-48BA-AA9E-6AE860F2313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993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Fortschritt: Burndown Chart</a:t>
            </a:r>
            <a:endParaRPr lang="de-DE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3" y="2547593"/>
            <a:ext cx="6997700" cy="394562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 smtClean="0"/>
              <a:t>Boris Prochnau - DLVC Taverne - 3. Iteration | 16.06.15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25A312-CB1C-48BA-AA9E-6AE860F2313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749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Fortschritt: Nicht Inhaltlich</a:t>
            </a:r>
            <a:endParaRPr lang="de-DE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0237792"/>
              </p:ext>
            </p:extLst>
          </p:nvPr>
        </p:nvGraphicFramePr>
        <p:xfrm>
          <a:off x="672041" y="1783080"/>
          <a:ext cx="5984791" cy="4622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 smtClean="0"/>
              <a:t>Boris Prochnau - DLVC Taverne - 3. Iteration | 16.06.15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25A312-CB1C-48BA-AA9E-6AE860F2313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549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Fortschritt: Nicht Inhaltlich</a:t>
            </a:r>
            <a:endParaRPr lang="de-DE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6980261"/>
              </p:ext>
            </p:extLst>
          </p:nvPr>
        </p:nvGraphicFramePr>
        <p:xfrm>
          <a:off x="672041" y="1783080"/>
          <a:ext cx="5984791" cy="4622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 smtClean="0"/>
              <a:t>Boris Prochnau - DLVC Taverne - 3. Iteration | 16.06.15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25A312-CB1C-48BA-AA9E-6AE860F2313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695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Fortschritt: Nicht Inhaltlich</a:t>
            </a:r>
            <a:endParaRPr lang="de-DE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8564132"/>
              </p:ext>
            </p:extLst>
          </p:nvPr>
        </p:nvGraphicFramePr>
        <p:xfrm>
          <a:off x="672041" y="1783080"/>
          <a:ext cx="5984791" cy="4622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 smtClean="0"/>
              <a:t>Boris Prochnau - DLVC Taverne - 3. Iteration | 16.06.15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25A312-CB1C-48BA-AA9E-6AE860F2313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820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Fortschritt: Nicht Inhaltlich</a:t>
            </a:r>
            <a:endParaRPr lang="de-DE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4852600"/>
              </p:ext>
            </p:extLst>
          </p:nvPr>
        </p:nvGraphicFramePr>
        <p:xfrm>
          <a:off x="672041" y="1783080"/>
          <a:ext cx="5984791" cy="4622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 smtClean="0"/>
              <a:t>Boris Prochnau - DLVC Taverne - 3. Iteration | 16.06.15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25A312-CB1C-48BA-AA9E-6AE860F2313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96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Fortschritt: Nicht Inhaltlich</a:t>
            </a:r>
            <a:endParaRPr lang="de-DE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2017495"/>
              </p:ext>
            </p:extLst>
          </p:nvPr>
        </p:nvGraphicFramePr>
        <p:xfrm>
          <a:off x="672041" y="1783080"/>
          <a:ext cx="5984791" cy="4622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 smtClean="0"/>
              <a:t>Boris Prochnau - DLVC Taverne - 3. Iteration | 16.06.15</a:t>
            </a:r>
            <a:endParaRPr lang="de-D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009" y="2352224"/>
            <a:ext cx="3368936" cy="317457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25A312-CB1C-48BA-AA9E-6AE860F2313B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556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Fortschritt: Nicht Inhaltlich</a:t>
            </a:r>
            <a:endParaRPr lang="de-DE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228549"/>
              </p:ext>
            </p:extLst>
          </p:nvPr>
        </p:nvGraphicFramePr>
        <p:xfrm>
          <a:off x="672041" y="1783080"/>
          <a:ext cx="5984791" cy="4622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 smtClean="0"/>
              <a:t>Boris Prochnau - DLVC Taverne - 3. Iteration | 16.06.15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25A312-CB1C-48BA-AA9E-6AE860F2313B}" type="slidenum">
              <a:rPr lang="de-DE" smtClean="0"/>
              <a:t>17</a:t>
            </a:fld>
            <a:endParaRPr lang="de-D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009" y="2658684"/>
            <a:ext cx="3368936" cy="256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68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Fortschritt: Nicht Inhaltlich</a:t>
            </a:r>
            <a:endParaRPr lang="de-DE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4047515"/>
              </p:ext>
            </p:extLst>
          </p:nvPr>
        </p:nvGraphicFramePr>
        <p:xfrm>
          <a:off x="672041" y="1783080"/>
          <a:ext cx="5984791" cy="4622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 smtClean="0"/>
              <a:t>Boris Prochnau - DLVC Taverne - 3. Iteration | 16.06.15</a:t>
            </a:r>
            <a:endParaRPr lang="de-D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009" y="2352224"/>
            <a:ext cx="3368936" cy="317457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25A312-CB1C-48BA-AA9E-6AE860F2313B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316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Fortschritt: Nicht Inhaltlich</a:t>
            </a:r>
            <a:endParaRPr lang="de-DE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3492278"/>
              </p:ext>
            </p:extLst>
          </p:nvPr>
        </p:nvGraphicFramePr>
        <p:xfrm>
          <a:off x="672041" y="1783080"/>
          <a:ext cx="5984791" cy="4622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 smtClean="0"/>
              <a:t>Boris Prochnau - DLVC Taverne - 3. Iteration | 16.06.15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25A312-CB1C-48BA-AA9E-6AE860F2313B}" type="slidenum">
              <a:rPr lang="de-DE" smtClean="0"/>
              <a:t>19</a:t>
            </a:fld>
            <a:endParaRPr lang="de-D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009" y="2352224"/>
            <a:ext cx="3368936" cy="317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4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041" y="1750133"/>
            <a:ext cx="6997914" cy="4669139"/>
          </a:xfrm>
        </p:spPr>
        <p:txBody>
          <a:bodyPr>
            <a:normAutofit fontScale="55000" lnSpcReduction="20000"/>
          </a:bodyPr>
          <a:lstStyle/>
          <a:p>
            <a:pPr marL="514350" lvl="0" indent="-514350">
              <a:buAutoNum type="arabicPeriod"/>
            </a:pPr>
            <a:r>
              <a:rPr lang="de-DE" sz="2600" dirty="0" smtClean="0"/>
              <a:t>Einleitung</a:t>
            </a:r>
            <a:endParaRPr lang="de-DE" sz="2600" dirty="0"/>
          </a:p>
          <a:p>
            <a:pPr marL="514350" lvl="0" indent="-514350">
              <a:buAutoNum type="arabicPeriod"/>
            </a:pPr>
            <a:r>
              <a:rPr lang="de-DE" sz="2600" dirty="0" smtClean="0"/>
              <a:t>Projektdetails</a:t>
            </a:r>
          </a:p>
          <a:p>
            <a:pPr marL="955325" lvl="1" indent="-514350">
              <a:buAutoNum type="arabicPeriod"/>
            </a:pPr>
            <a:r>
              <a:rPr lang="de-DE" sz="2200" dirty="0"/>
              <a:t>Stand der letzten Iteration</a:t>
            </a:r>
          </a:p>
          <a:p>
            <a:pPr marL="955325" lvl="1" indent="-514350">
              <a:buAutoNum type="arabicPeriod"/>
            </a:pPr>
            <a:r>
              <a:rPr lang="de-DE" sz="2200" dirty="0"/>
              <a:t>Rollenverteilung im Team</a:t>
            </a:r>
          </a:p>
          <a:p>
            <a:pPr marL="955325" lvl="1" indent="-514350">
              <a:buAutoNum type="arabicPeriod"/>
            </a:pPr>
            <a:r>
              <a:rPr lang="de-DE" sz="2200" dirty="0" smtClean="0"/>
              <a:t>Bearbeitete Stories</a:t>
            </a:r>
            <a:endParaRPr lang="de-DE" sz="2200" dirty="0"/>
          </a:p>
          <a:p>
            <a:pPr marL="514350" indent="-514350">
              <a:buAutoNum type="arabicPeriod"/>
            </a:pPr>
            <a:r>
              <a:rPr lang="de-DE" sz="2600" dirty="0" smtClean="0"/>
              <a:t>Fortschritt: Aktueller Stand</a:t>
            </a:r>
          </a:p>
          <a:p>
            <a:pPr marL="955325" lvl="1" indent="-514350">
              <a:buAutoNum type="arabicPeriod"/>
            </a:pPr>
            <a:r>
              <a:rPr lang="de-DE" sz="2380" smtClean="0"/>
              <a:t>Burndown chart</a:t>
            </a:r>
            <a:endParaRPr lang="de-DE" sz="2380" dirty="0" smtClean="0"/>
          </a:p>
          <a:p>
            <a:pPr marL="955325" lvl="1" indent="-514350">
              <a:buAutoNum type="arabicPeriod"/>
            </a:pPr>
            <a:r>
              <a:rPr lang="de-DE" sz="2380" dirty="0" smtClean="0"/>
              <a:t>Nicht Inhaltlich</a:t>
            </a:r>
            <a:endParaRPr lang="de-DE" sz="2380" dirty="0"/>
          </a:p>
          <a:p>
            <a:pPr marL="955325" lvl="1" indent="-514350">
              <a:buAutoNum type="arabicPeriod"/>
            </a:pPr>
            <a:r>
              <a:rPr lang="de-DE" sz="2380" dirty="0"/>
              <a:t>Inhaltlich</a:t>
            </a:r>
          </a:p>
          <a:p>
            <a:pPr marL="955325" lvl="1" indent="-514350">
              <a:buAutoNum type="arabicPeriod"/>
            </a:pPr>
            <a:r>
              <a:rPr lang="de-DE" sz="2380" dirty="0" smtClean="0"/>
              <a:t>Testabdeckung</a:t>
            </a:r>
            <a:endParaRPr lang="de-DE" sz="2380" dirty="0"/>
          </a:p>
          <a:p>
            <a:pPr marL="514350" indent="-514350">
              <a:buAutoNum type="arabicPeriod"/>
            </a:pPr>
            <a:r>
              <a:rPr lang="de-DE" sz="2600" dirty="0" smtClean="0"/>
              <a:t>Demo</a:t>
            </a:r>
          </a:p>
          <a:p>
            <a:pPr marL="514350" indent="-514350">
              <a:buAutoNum type="arabicPeriod"/>
            </a:pPr>
            <a:r>
              <a:rPr lang="de-DE" sz="2600" dirty="0" smtClean="0"/>
              <a:t>Reflektionen</a:t>
            </a:r>
          </a:p>
          <a:p>
            <a:pPr marL="955325" lvl="1" indent="-514350">
              <a:buFont typeface="Wingdings 3" charset="2"/>
              <a:buAutoNum type="arabicPeriod"/>
            </a:pPr>
            <a:r>
              <a:rPr lang="de-DE" sz="2380" dirty="0" smtClean="0"/>
              <a:t>Reflexionen des Arbeitsprozesses</a:t>
            </a:r>
          </a:p>
          <a:p>
            <a:pPr marL="955325" lvl="1" indent="-514350">
              <a:buFont typeface="Wingdings 3" charset="2"/>
              <a:buAutoNum type="arabicPeriod"/>
            </a:pPr>
            <a:r>
              <a:rPr lang="de-DE" sz="2380" dirty="0" smtClean="0"/>
              <a:t>Vorschau </a:t>
            </a:r>
            <a:r>
              <a:rPr lang="de-DE" sz="2380" dirty="0"/>
              <a:t>auf letzte </a:t>
            </a:r>
            <a:r>
              <a:rPr lang="de-DE" sz="2380" dirty="0" smtClean="0"/>
              <a:t>Iteration</a:t>
            </a:r>
          </a:p>
          <a:p>
            <a:pPr marL="955325" lvl="1" indent="-514350">
              <a:buAutoNum type="arabicPeriod"/>
            </a:pPr>
            <a:r>
              <a:rPr lang="de-DE" sz="2380" dirty="0" smtClean="0"/>
              <a:t>Fazit</a:t>
            </a:r>
            <a:endParaRPr lang="de-DE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 smtClean="0"/>
              <a:t>Boris Prochnau - DLVC Taverne - 3. Iteration | 16.06.15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25A312-CB1C-48BA-AA9E-6AE860F2313B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214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Fortschritt: Nicht Inhaltlich</a:t>
            </a:r>
            <a:endParaRPr lang="de-DE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7801983"/>
              </p:ext>
            </p:extLst>
          </p:nvPr>
        </p:nvGraphicFramePr>
        <p:xfrm>
          <a:off x="672041" y="1783080"/>
          <a:ext cx="5984791" cy="4622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 smtClean="0"/>
              <a:t>Boris Prochnau - DLVC Taverne - 3. Iteration | 16.06.15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25A312-CB1C-48BA-AA9E-6AE860F2313B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539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Fortschritt: Inhaltlich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Erster Meilenstein</a:t>
            </a:r>
          </a:p>
          <a:p>
            <a:endParaRPr lang="de-DE" dirty="0" smtClean="0"/>
          </a:p>
          <a:p>
            <a:pPr lvl="1"/>
            <a:endParaRPr lang="de-DE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 smtClean="0"/>
              <a:t>Boris Prochnau - DLVC Taverne - 3. Iteration | 16.06.15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25A312-CB1C-48BA-AA9E-6AE860F2313B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946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Fortschritt: Nicht Inhaltlich </a:t>
            </a:r>
            <a:br>
              <a:rPr lang="de-DE" dirty="0" smtClean="0"/>
            </a:br>
            <a:r>
              <a:rPr lang="de-DE" dirty="0" smtClean="0"/>
              <a:t>Testabdeckung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Code Coverage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Versuch große Abdeckung zu erreichen</a:t>
            </a:r>
          </a:p>
          <a:p>
            <a:pPr lvl="1"/>
            <a:r>
              <a:rPr lang="de-DE" dirty="0"/>
              <a:t>Erfolgreiche Übersicht</a:t>
            </a:r>
          </a:p>
          <a:p>
            <a:pPr lvl="1"/>
            <a:r>
              <a:rPr lang="de-DE" dirty="0"/>
              <a:t>Stetige </a:t>
            </a:r>
            <a:r>
              <a:rPr lang="de-DE" dirty="0" smtClean="0"/>
              <a:t>Erinnerung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noProof="1" smtClean="0"/>
              <a:t>Beispiel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997" y="3285801"/>
            <a:ext cx="5661572" cy="297783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 smtClean="0"/>
              <a:t>Boris Prochnau - DLVC Taverne - 3. Iteration | 16.06.15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25A312-CB1C-48BA-AA9E-6AE860F2313B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309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Fortschritt: Nicht Inhaltlich </a:t>
            </a:r>
            <a:br>
              <a:rPr lang="de-DE" dirty="0" smtClean="0"/>
            </a:br>
            <a:r>
              <a:rPr lang="de-DE" dirty="0" smtClean="0"/>
              <a:t>Testabdeckung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Code Coverage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Versuch große Abdeckung zu erreichen</a:t>
            </a:r>
          </a:p>
          <a:p>
            <a:pPr lvl="1"/>
            <a:r>
              <a:rPr lang="de-DE" dirty="0" smtClean="0"/>
              <a:t>Erfolgreiche Übersicht</a:t>
            </a:r>
          </a:p>
          <a:p>
            <a:pPr lvl="1"/>
            <a:r>
              <a:rPr lang="de-DE" dirty="0" smtClean="0"/>
              <a:t>Stetige Erinnerung</a:t>
            </a:r>
          </a:p>
          <a:p>
            <a:r>
              <a:rPr lang="de-DE" dirty="0" smtClean="0"/>
              <a:t>Problematische Bereiche:</a:t>
            </a:r>
          </a:p>
          <a:p>
            <a:pPr lvl="1"/>
            <a:r>
              <a:rPr lang="de-DE" dirty="0" smtClean="0"/>
              <a:t>Keine Abdeckung bei GUI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Beispiel: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377" y="3858242"/>
            <a:ext cx="5504135" cy="164644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 smtClean="0"/>
              <a:t>Boris Prochnau - DLVC Taverne - 3. Iteration | 16.06.15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25A312-CB1C-48BA-AA9E-6AE860F2313B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677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Fortschritt: Nicht Inhaltlich </a:t>
            </a:r>
            <a:br>
              <a:rPr lang="de-DE" dirty="0" smtClean="0"/>
            </a:br>
            <a:r>
              <a:rPr lang="de-DE" dirty="0" smtClean="0"/>
              <a:t>Testabdeckung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Code Coverage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Versuch große Abdeckung zu erreichen</a:t>
            </a:r>
          </a:p>
          <a:p>
            <a:pPr lvl="1"/>
            <a:r>
              <a:rPr lang="de-DE" dirty="0" smtClean="0"/>
              <a:t>Erfolgreiche Übersicht</a:t>
            </a:r>
          </a:p>
          <a:p>
            <a:pPr lvl="1"/>
            <a:r>
              <a:rPr lang="de-DE" dirty="0" smtClean="0"/>
              <a:t>Stetige Erinnerung</a:t>
            </a:r>
          </a:p>
          <a:p>
            <a:r>
              <a:rPr lang="de-DE" dirty="0" smtClean="0"/>
              <a:t>Problematische Bereiche:</a:t>
            </a:r>
          </a:p>
          <a:p>
            <a:pPr lvl="1"/>
            <a:r>
              <a:rPr lang="de-DE" dirty="0" smtClean="0"/>
              <a:t>Keine Abdeckung bei GUI</a:t>
            </a:r>
          </a:p>
          <a:p>
            <a:pPr lvl="1"/>
            <a:r>
              <a:rPr lang="de-DE" dirty="0" smtClean="0"/>
              <a:t>Mangelhafte Interpretation</a:t>
            </a:r>
          </a:p>
          <a:p>
            <a:endParaRPr lang="de-DE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Beispiel: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376" y="3017306"/>
            <a:ext cx="3289163" cy="411483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 smtClean="0"/>
              <a:t>Boris Prochnau - DLVC Taverne - 3. Iteration | 16.06.15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25A312-CB1C-48BA-AA9E-6AE860F2313B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168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 smtClean="0"/>
              <a:t>Boris Prochnau - DLVC Taverne - 3. Iteration | 16.06.15</a:t>
            </a:r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25A312-CB1C-48BA-AA9E-6AE860F2313B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453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Umfang der Demo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DE" dirty="0" smtClean="0"/>
              <a:t>Kampf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3" y="3779942"/>
            <a:ext cx="3408362" cy="2117516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de-DE" dirty="0" smtClean="0"/>
              <a:t>Handel</a:t>
            </a:r>
            <a:endParaRPr lang="de-DE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438" y="4066498"/>
            <a:ext cx="3406775" cy="1544404"/>
          </a:xfr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 smtClean="0"/>
              <a:t>Boris Prochnau - DLVC Taverne - 3. Iteration | 16.06.15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25A312-CB1C-48BA-AA9E-6AE860F2313B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157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Reflexionen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 smtClean="0"/>
              <a:t>Boris Prochnau - DLVC Taverne - 3. Iteration | 16.06.15</a:t>
            </a:r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25A312-CB1C-48BA-AA9E-6AE860F2313B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444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Reflexionen: Arbeitsprozess </a:t>
            </a:r>
            <a:br>
              <a:rPr lang="de-DE" dirty="0" smtClean="0"/>
            </a:br>
            <a:r>
              <a:rPr lang="de-DE" dirty="0"/>
              <a:t> </a:t>
            </a:r>
            <a:r>
              <a:rPr lang="de-DE" dirty="0" smtClean="0"/>
              <a:t>- Zum Mitnehmen -</a:t>
            </a:r>
            <a:endParaRPr lang="de-DE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Vereinfachte Designentscheidung durch Agile Softwareentwicklung! (Kommt anders als gedacht)</a:t>
            </a:r>
          </a:p>
          <a:p>
            <a:pPr lvl="1"/>
            <a:r>
              <a:rPr lang="de-DE" dirty="0" smtClean="0"/>
              <a:t>Baut auf Basisfunktionen auf bzw. drum herum. Automatisch werden wichtige Eigenschaften zentriert.</a:t>
            </a:r>
          </a:p>
          <a:p>
            <a:r>
              <a:rPr lang="de-DE" dirty="0" smtClean="0"/>
              <a:t>Gemeinsamer Code dank:</a:t>
            </a:r>
          </a:p>
          <a:p>
            <a:pPr lvl="1"/>
            <a:r>
              <a:rPr lang="de-DE" dirty="0" smtClean="0"/>
              <a:t>Coding Conventions </a:t>
            </a:r>
          </a:p>
          <a:p>
            <a:pPr lvl="1"/>
            <a:r>
              <a:rPr lang="de-DE" dirty="0" smtClean="0"/>
              <a:t>Sauberem Code (reger Austausch) </a:t>
            </a:r>
          </a:p>
          <a:p>
            <a:pPr lvl="1"/>
            <a:r>
              <a:rPr lang="de-DE" dirty="0" smtClean="0"/>
              <a:t>Jeder Erfolg wurde bemerkt!</a:t>
            </a:r>
          </a:p>
          <a:p>
            <a:r>
              <a:rPr lang="de-DE" dirty="0" smtClean="0"/>
              <a:t>Effiziente Designentwicklung dank regem Austausch (Gegnertypenbeispiel)</a:t>
            </a:r>
          </a:p>
          <a:p>
            <a:pPr lvl="1"/>
            <a:r>
              <a:rPr lang="de-DE" dirty="0" smtClean="0"/>
              <a:t>Zielorientiertes Arbeiten dank klarer Zielsetzung und Diskussion.</a:t>
            </a:r>
          </a:p>
          <a:p>
            <a:pPr lvl="1"/>
            <a:endParaRPr lang="de-DE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 smtClean="0"/>
              <a:t>Boris Prochnau - DLVC Taverne - 3. Iteration | 16.06.15</a:t>
            </a:r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25A312-CB1C-48BA-AA9E-6AE860F2313B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067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Reflexionen: Arbeitsprozess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/>
              <a:t>(Aus welchen Fehlern haben wir gelernt?)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 smtClean="0"/>
              <a:t>Boris Prochnau - DLVC Taverne - 3. Iteration | 16.06.15</a:t>
            </a:r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25A312-CB1C-48BA-AA9E-6AE860F2313B}" type="slidenum">
              <a:rPr lang="de-DE" smtClean="0"/>
              <a:t>29</a:t>
            </a:fld>
            <a:endParaRPr lang="de-DE"/>
          </a:p>
        </p:txBody>
      </p:sp>
      <p:pic>
        <p:nvPicPr>
          <p:cNvPr id="16" name="Grafik 7" descr="IMG_0715.JPG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0799991">
            <a:off x="3937000" y="2214364"/>
            <a:ext cx="3732213" cy="27991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116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Einleitung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 smtClean="0"/>
              <a:t>Boris Prochnau - DLVC Taverne - 3. Iteration | 16.06.15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25A312-CB1C-48BA-AA9E-6AE860F2313B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703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Reflexionen: Vorschau auf nächste Iteration </a:t>
            </a:r>
            <a:endParaRPr lang="de-DE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Mach ich am Dienstag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 smtClean="0"/>
              <a:t>Boris Prochnau - DLVC Taverne - 3. Iteration | 16.06.15</a:t>
            </a:r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25A312-CB1C-48BA-AA9E-6AE860F2313B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767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Reflexionen: Fazit</a:t>
            </a:r>
            <a:endParaRPr lang="de-DE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Alle lernen stetig sehr viel</a:t>
            </a:r>
          </a:p>
          <a:p>
            <a:r>
              <a:rPr lang="de-DE" dirty="0" smtClean="0"/>
              <a:t>Spaß am Arbeiten: Dank an Engagiertes Team</a:t>
            </a:r>
          </a:p>
          <a:p>
            <a:pPr lvl="1"/>
            <a:r>
              <a:rPr lang="de-DE" dirty="0" smtClean="0"/>
              <a:t>Nooshin bei der Arbeit</a:t>
            </a:r>
          </a:p>
          <a:p>
            <a:pPr lvl="1"/>
            <a:r>
              <a:rPr lang="de-DE" dirty="0" smtClean="0"/>
              <a:t>Andreas ruft wegen Ideen an</a:t>
            </a:r>
          </a:p>
          <a:p>
            <a:r>
              <a:rPr lang="de-DE" dirty="0" smtClean="0"/>
              <a:t>Froh kein Teamleiter mehr zu sein</a:t>
            </a:r>
          </a:p>
          <a:p>
            <a:r>
              <a:rPr lang="de-DE" dirty="0" smtClean="0"/>
              <a:t>Einfluss auf Privatleben</a:t>
            </a:r>
          </a:p>
          <a:p>
            <a:pPr lvl="1"/>
            <a:r>
              <a:rPr lang="de-DE" dirty="0" smtClean="0"/>
              <a:t>Sobald ich etwas nicht schätzen konnte, habe ich die Päckchen kleiner gemacht.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 smtClean="0"/>
              <a:t>Boris Prochnau - DLVC Taverne - 3. Iteration | 16.06.15</a:t>
            </a:r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25A312-CB1C-48BA-AA9E-6AE860F2313B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de-DE" dirty="0" smtClean="0"/>
              <a:t>Danke für eure Aufmerksamkeit!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 smtClean="0"/>
              <a:t>Boris Prochnau - DLVC Taverne - 3. Iteration | 16.06.15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25A312-CB1C-48BA-AA9E-6AE860F2313B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287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 txBox="1"/>
          <p:nvPr/>
        </p:nvSpPr>
        <p:spPr>
          <a:xfrm>
            <a:off x="503998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400" b="0" i="0" u="none" strike="noStrike" kern="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rPr>
              <a:t>19.05.15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Fußzeilenplatzhalter 2"/>
          <p:cNvSpPr txBox="1"/>
          <p:nvPr/>
        </p:nvSpPr>
        <p:spPr>
          <a:xfrm>
            <a:off x="3447361" y="6887160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rPr>
              <a:t>PG Rollenspielmanager – 2. Iteration</a:t>
            </a:r>
          </a:p>
        </p:txBody>
      </p:sp>
      <p:sp>
        <p:nvSpPr>
          <p:cNvPr id="4" name="Foliennummernplatzhalter 3"/>
          <p:cNvSpPr txBox="1"/>
          <p:nvPr/>
        </p:nvSpPr>
        <p:spPr>
          <a:xfrm>
            <a:off x="7227362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04E5556-523F-47A9-8B80-B8A60BD13433}" type="slidenum">
              <a:t>33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 smtClean="0"/>
              <a:t>Boris Prochnau - DLVC Taverne - 3. Iteration | 16.06.15</a:t>
            </a:r>
            <a:endParaRPr lang="de-DE"/>
          </a:p>
        </p:txBody>
      </p:sp>
      <p:sp>
        <p:nvSpPr>
          <p:cNvPr id="6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0" y="2095500"/>
            <a:ext cx="8869363" cy="4384675"/>
          </a:xfrm>
        </p:spPr>
        <p:txBody>
          <a:bodyPr/>
          <a:lstStyle/>
          <a:p>
            <a:pPr lvl="0">
              <a:buNone/>
            </a:pPr>
            <a:r>
              <a:rPr lang="de-DE" sz="4400" b="1" dirty="0"/>
              <a:t>                               Danke</a:t>
            </a:r>
          </a:p>
          <a:p>
            <a:pPr lvl="0">
              <a:buNone/>
            </a:pPr>
            <a:r>
              <a:rPr lang="de-DE" sz="4400" b="1" dirty="0"/>
              <a:t>                   für eure Aufmerksamkeit!</a:t>
            </a:r>
          </a:p>
        </p:txBody>
      </p:sp>
      <p:sp>
        <p:nvSpPr>
          <p:cNvPr id="7" name="Textfeld 3"/>
          <p:cNvSpPr txBox="1"/>
          <p:nvPr/>
        </p:nvSpPr>
        <p:spPr>
          <a:xfrm>
            <a:off x="4949080" y="287999"/>
            <a:ext cx="181828" cy="317726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80"/>
              </a:solidFill>
              <a:uFillTx/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25A312-CB1C-48BA-AA9E-6AE860F2313B}" type="slidenum">
              <a:rPr lang="de-DE" smtClean="0"/>
              <a:t>33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Einleitung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 smtClean="0"/>
              <a:t>Boris Prochnau - DLVC Taverne - 3. Iteration | 16.06.15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25A312-CB1C-48BA-AA9E-6AE860F2313B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080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Projektdetails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 smtClean="0"/>
              <a:t>Boris Prochnau - DLVC Taverne - 3. Iteration | 16.06.15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25A312-CB1C-48BA-AA9E-6AE860F2313B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099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sz="4000" dirty="0" smtClean="0"/>
              <a:t>Projektdetails: letzte Iteration</a:t>
            </a:r>
            <a:endParaRPr lang="de-DE" sz="40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3174515"/>
              </p:ext>
            </p:extLst>
          </p:nvPr>
        </p:nvGraphicFramePr>
        <p:xfrm>
          <a:off x="671513" y="2381250"/>
          <a:ext cx="69977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 smtClean="0"/>
              <a:t>Boris Prochnau - DLVC Taverne - 3. Iteration | 16.06.15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25A312-CB1C-48BA-AA9E-6AE860F2313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591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sz="4000" dirty="0" smtClean="0"/>
              <a:t>Projektdetails: </a:t>
            </a:r>
            <a:r>
              <a:rPr lang="de-DE" dirty="0" smtClean="0"/>
              <a:t>Rollenverteilung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 smtClean="0"/>
              <a:t>Boris Prochnau - DLVC Taverne - 3. Iteration | 16.06.15</a:t>
            </a:r>
            <a:endParaRPr lang="de-DE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318034"/>
              </p:ext>
            </p:extLst>
          </p:nvPr>
        </p:nvGraphicFramePr>
        <p:xfrm>
          <a:off x="672041" y="2386005"/>
          <a:ext cx="6997914" cy="3087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8957">
                  <a:extLst>
                    <a:ext uri="{9D8B030D-6E8A-4147-A177-3AD203B41FA5}">
                      <a16:colId xmlns:a16="http://schemas.microsoft.com/office/drawing/2014/main" val="3862575568"/>
                    </a:ext>
                  </a:extLst>
                </a:gridCol>
                <a:gridCol w="3498957">
                  <a:extLst>
                    <a:ext uri="{9D8B030D-6E8A-4147-A177-3AD203B41FA5}">
                      <a16:colId xmlns:a16="http://schemas.microsoft.com/office/drawing/2014/main" val="1301070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Kunde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Hans Klein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299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Teamleiter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Boris Prochnau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315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Nooshin Naghavi</a:t>
                      </a:r>
                    </a:p>
                    <a:p>
                      <a:r>
                        <a:rPr lang="de-DE" dirty="0" smtClean="0"/>
                        <a:t>Britta Heymann</a:t>
                      </a:r>
                    </a:p>
                    <a:p>
                      <a:r>
                        <a:rPr lang="de-DE" dirty="0" smtClean="0"/>
                        <a:t>Andreas Kofer</a:t>
                      </a:r>
                    </a:p>
                    <a:p>
                      <a:r>
                        <a:rPr lang="de-DE" dirty="0" smtClean="0"/>
                        <a:t>Boris Prochnau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822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Dank für: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de-DE" dirty="0" smtClean="0"/>
                        <a:t>Bilder</a:t>
                      </a:r>
                      <a:r>
                        <a:rPr lang="de-DE" baseline="0" dirty="0" smtClean="0"/>
                        <a:t> 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de-DE" baseline="0" dirty="0" smtClean="0"/>
                        <a:t>Grafikdesign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 smtClean="0"/>
                    </a:p>
                    <a:p>
                      <a:r>
                        <a:rPr lang="de-DE" dirty="0" smtClean="0"/>
                        <a:t>Sabine Weiß</a:t>
                      </a:r>
                    </a:p>
                    <a:p>
                      <a:pPr marL="0" marR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Lea Prochnau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549122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25A312-CB1C-48BA-AA9E-6AE860F2313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094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/>
              <a:t>Projektdetails: </a:t>
            </a:r>
            <a:r>
              <a:rPr lang="de-DE" dirty="0"/>
              <a:t>Stories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Story Beispielfoto</a:t>
            </a:r>
          </a:p>
          <a:p>
            <a:r>
              <a:rPr lang="de-DE" dirty="0" smtClean="0"/>
              <a:t>Task Beispielfoto</a:t>
            </a:r>
          </a:p>
          <a:p>
            <a:r>
              <a:rPr lang="de-DE" dirty="0" smtClean="0"/>
              <a:t>Diese Iteration (Mehr Orientierung am Aufwand).</a:t>
            </a:r>
          </a:p>
          <a:p>
            <a:r>
              <a:rPr lang="de-DE" dirty="0" smtClean="0"/>
              <a:t>Gesamte Menge Beispielfoto (Aufwand vs. Priorität).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 smtClean="0"/>
              <a:t>Boris Prochnau - DLVC Taverne - 3. Iteration | 16.06.15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25A312-CB1C-48BA-AA9E-6AE860F2313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154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Projektdetails: </a:t>
            </a:r>
            <a:r>
              <a:rPr lang="de-DE" dirty="0" smtClean="0"/>
              <a:t>Stories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3693921"/>
              </p:ext>
            </p:extLst>
          </p:nvPr>
        </p:nvGraphicFramePr>
        <p:xfrm>
          <a:off x="672041" y="2069555"/>
          <a:ext cx="8326570" cy="4332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721">
                  <a:extLst>
                    <a:ext uri="{9D8B030D-6E8A-4147-A177-3AD203B41FA5}">
                      <a16:colId xmlns:a16="http://schemas.microsoft.com/office/drawing/2014/main" val="367305838"/>
                    </a:ext>
                  </a:extLst>
                </a:gridCol>
                <a:gridCol w="3706238">
                  <a:extLst>
                    <a:ext uri="{9D8B030D-6E8A-4147-A177-3AD203B41FA5}">
                      <a16:colId xmlns:a16="http://schemas.microsoft.com/office/drawing/2014/main" val="2351116656"/>
                    </a:ext>
                  </a:extLst>
                </a:gridCol>
                <a:gridCol w="759008">
                  <a:extLst>
                    <a:ext uri="{9D8B030D-6E8A-4147-A177-3AD203B41FA5}">
                      <a16:colId xmlns:a16="http://schemas.microsoft.com/office/drawing/2014/main" val="1297615422"/>
                    </a:ext>
                  </a:extLst>
                </a:gridCol>
                <a:gridCol w="1799367">
                  <a:extLst>
                    <a:ext uri="{9D8B030D-6E8A-4147-A177-3AD203B41FA5}">
                      <a16:colId xmlns:a16="http://schemas.microsoft.com/office/drawing/2014/main" val="3335237535"/>
                    </a:ext>
                  </a:extLst>
                </a:gridCol>
                <a:gridCol w="1420236">
                  <a:extLst>
                    <a:ext uri="{9D8B030D-6E8A-4147-A177-3AD203B41FA5}">
                      <a16:colId xmlns:a16="http://schemas.microsoft.com/office/drawing/2014/main" val="1296012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Nr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Titel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Bausteine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480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Release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74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accent4"/>
                          </a:solidFill>
                        </a:rPr>
                        <a:t>Bugfix</a:t>
                      </a:r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731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Kampfsimulator : Spielerrunde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677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70C0"/>
                          </a:solidFill>
                        </a:rPr>
                        <a:t>Code Coverage verbessern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708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Gegnertypen</a:t>
                      </a:r>
                      <a:r>
                        <a:rPr lang="de-DE" baseline="0" dirty="0" smtClean="0"/>
                        <a:t> einführen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4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accent4"/>
                          </a:solidFill>
                        </a:rPr>
                        <a:t>Notificationsystem</a:t>
                      </a:r>
                      <a:r>
                        <a:rPr lang="de-DE" baseline="0" dirty="0" smtClean="0">
                          <a:solidFill>
                            <a:schemeClr val="accent4"/>
                          </a:solidFill>
                        </a:rPr>
                        <a:t> einführen</a:t>
                      </a:r>
                      <a:endParaRPr lang="de-DE" dirty="0" smtClean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00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Organisatorisches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40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Vortrag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495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solidFill>
                            <a:srgbClr val="0070C0"/>
                          </a:solidFill>
                        </a:rPr>
                        <a:t>Händler</a:t>
                      </a:r>
                      <a:r>
                        <a:rPr lang="de-DE" baseline="0" dirty="0" smtClean="0">
                          <a:solidFill>
                            <a:srgbClr val="0070C0"/>
                          </a:solidFill>
                        </a:rPr>
                        <a:t> Erweiterung</a:t>
                      </a:r>
                      <a:endParaRPr lang="de-DE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460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Feinschliff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390466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 smtClean="0"/>
              <a:t>Boris Prochnau - DLVC Taverne - 3. Iteration | 16.06.15</a:t>
            </a:r>
            <a:endParaRPr lang="de-DE"/>
          </a:p>
        </p:txBody>
      </p:sp>
      <p:sp>
        <p:nvSpPr>
          <p:cNvPr id="3" name="Rectangle 2"/>
          <p:cNvSpPr/>
          <p:nvPr/>
        </p:nvSpPr>
        <p:spPr>
          <a:xfrm>
            <a:off x="4207846" y="1702588"/>
            <a:ext cx="283464" cy="26517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07846" y="1341277"/>
            <a:ext cx="283464" cy="2651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27886" y="1295557"/>
            <a:ext cx="33602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Später Hinzugefügt</a:t>
            </a:r>
          </a:p>
          <a:p>
            <a:endParaRPr lang="de-DE" sz="800" dirty="0" smtClean="0"/>
          </a:p>
          <a:p>
            <a:r>
              <a:rPr lang="de-DE" sz="1600" dirty="0" smtClean="0"/>
              <a:t>Später Hinzugefügt und noch aktiv</a:t>
            </a:r>
            <a:endParaRPr lang="de-DE" sz="16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25A312-CB1C-48BA-AA9E-6AE860F2313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14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1224</Words>
  <Application>Microsoft Office PowerPoint</Application>
  <PresentationFormat>Custom</PresentationFormat>
  <Paragraphs>300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Calibri</vt:lpstr>
      <vt:lpstr>DejaVu Sans</vt:lpstr>
      <vt:lpstr>Liberation Sans</vt:lpstr>
      <vt:lpstr>Liberation Serif</vt:lpstr>
      <vt:lpstr>Lohit Hindi</vt:lpstr>
      <vt:lpstr>Trebuchet MS</vt:lpstr>
      <vt:lpstr>WenQuanYi Micro Hei</vt:lpstr>
      <vt:lpstr>Wingdings 3</vt:lpstr>
      <vt:lpstr>Facet</vt:lpstr>
      <vt:lpstr>DLVC -Taverne</vt:lpstr>
      <vt:lpstr>Inhalt</vt:lpstr>
      <vt:lpstr>Einleitung</vt:lpstr>
      <vt:lpstr>Einleitung</vt:lpstr>
      <vt:lpstr>Projektdetails</vt:lpstr>
      <vt:lpstr>Projektdetails: letzte Iteration</vt:lpstr>
      <vt:lpstr>Projektdetails: Rollenverteilung</vt:lpstr>
      <vt:lpstr>Projektdetails: Stories</vt:lpstr>
      <vt:lpstr>Projektdetails: Stories</vt:lpstr>
      <vt:lpstr>Fortschritt: Aktueller Stand</vt:lpstr>
      <vt:lpstr>Fortschritt: Burndown Chart</vt:lpstr>
      <vt:lpstr>Fortschritt: Nicht Inhaltlich</vt:lpstr>
      <vt:lpstr>Fortschritt: Nicht Inhaltlich</vt:lpstr>
      <vt:lpstr>Fortschritt: Nicht Inhaltlich</vt:lpstr>
      <vt:lpstr>Fortschritt: Nicht Inhaltlich</vt:lpstr>
      <vt:lpstr>Fortschritt: Nicht Inhaltlich</vt:lpstr>
      <vt:lpstr>Fortschritt: Nicht Inhaltlich</vt:lpstr>
      <vt:lpstr>Fortschritt: Nicht Inhaltlich</vt:lpstr>
      <vt:lpstr>Fortschritt: Nicht Inhaltlich</vt:lpstr>
      <vt:lpstr>Fortschritt: Nicht Inhaltlich</vt:lpstr>
      <vt:lpstr>Fortschritt: Inhaltlich</vt:lpstr>
      <vt:lpstr>Fortschritt: Nicht Inhaltlich  Testabdeckung</vt:lpstr>
      <vt:lpstr>Fortschritt: Nicht Inhaltlich  Testabdeckung</vt:lpstr>
      <vt:lpstr>Fortschritt: Nicht Inhaltlich  Testabdeckung</vt:lpstr>
      <vt:lpstr>Demo</vt:lpstr>
      <vt:lpstr>Umfang der Demo</vt:lpstr>
      <vt:lpstr>Reflexionen</vt:lpstr>
      <vt:lpstr>Reflexionen: Arbeitsprozess   - Zum Mitnehmen -</vt:lpstr>
      <vt:lpstr>Reflexionen: Arbeitsprozess </vt:lpstr>
      <vt:lpstr>Reflexionen: Vorschau auf nächste Iteration </vt:lpstr>
      <vt:lpstr>Reflexionen: Fazit</vt:lpstr>
      <vt:lpstr>Danke für eure Aufmerksamkeit!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Rollenspielmanager für „Die Legenden von Cysteron“</dc:title>
  <dc:creator>Britta Heymann</dc:creator>
  <cp:lastModifiedBy>Boris Prochnau</cp:lastModifiedBy>
  <cp:revision>439</cp:revision>
  <dcterms:created xsi:type="dcterms:W3CDTF">2015-04-21T17:45:10Z</dcterms:created>
  <dcterms:modified xsi:type="dcterms:W3CDTF">2015-06-14T21:25:42Z</dcterms:modified>
</cp:coreProperties>
</file>