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7" r:id="rId1"/>
  </p:sldMasterIdLst>
  <p:sldIdLst>
    <p:sldId id="256" r:id="rId2"/>
    <p:sldId id="260" r:id="rId3"/>
    <p:sldId id="261" r:id="rId4"/>
    <p:sldId id="263" r:id="rId5"/>
    <p:sldId id="259" r:id="rId6"/>
    <p:sldId id="257" r:id="rId7"/>
    <p:sldId id="258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pPr/>
              <a:t>10/20/15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pPr/>
              <a:t>10/20/15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pPr/>
              <a:t>10/20/15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pPr/>
              <a:t>10/20/15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pPr/>
              <a:t>10/20/15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pPr/>
              <a:t>10/20/15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pPr/>
              <a:t>10/20/15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pPr/>
              <a:t>10/20/15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pPr/>
              <a:t>10/20/15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pPr/>
              <a:t>10/20/15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pPr/>
              <a:t>10/20/15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3C423-A908-1A4E-AAF6-CA2CF58F85BA}" type="datetimeFigureOut">
              <a:rPr lang="en-US" smtClean="0"/>
              <a:pPr/>
              <a:t>10/20/15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E1A50-6DED-3042-A0E3-1B35F38C274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5898"/>
            <a:ext cx="7772400" cy="1470025"/>
          </a:xfrm>
        </p:spPr>
        <p:txBody>
          <a:bodyPr/>
          <a:lstStyle/>
          <a:p>
            <a:r>
              <a:rPr lang="de-DE" dirty="0" smtClean="0"/>
              <a:t>SWT und </a:t>
            </a:r>
            <a:r>
              <a:rPr lang="de-DE" dirty="0" err="1" smtClean="0"/>
              <a:t>SWT-Projektgruppe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85923"/>
            <a:ext cx="6400800" cy="1752600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Die Erschaffung der </a:t>
            </a:r>
            <a:r>
              <a:rPr lang="de-DE" dirty="0" err="1" smtClean="0">
                <a:solidFill>
                  <a:schemeClr val="tx1"/>
                </a:solidFill>
              </a:rPr>
              <a:t>DLVC-Taverne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3" descr="Logo3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444" y="3811352"/>
            <a:ext cx="2324002" cy="22404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904644"/>
            <a:ext cx="7772400" cy="1362075"/>
          </a:xfrm>
        </p:spPr>
        <p:txBody>
          <a:bodyPr/>
          <a:lstStyle/>
          <a:p>
            <a:pPr algn="ctr"/>
            <a:r>
              <a:rPr lang="de-DE" dirty="0" smtClean="0"/>
              <a:t>In der Vorlesung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09738"/>
            <a:ext cx="8229600" cy="1143000"/>
          </a:xfrm>
        </p:spPr>
        <p:txBody>
          <a:bodyPr/>
          <a:lstStyle/>
          <a:p>
            <a:r>
              <a:rPr lang="de-DE" dirty="0" smtClean="0"/>
              <a:t>Nützliche Erkenntnisse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0163" y="1417638"/>
            <a:ext cx="7634076" cy="4350211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de-DE" dirty="0" smtClean="0"/>
              <a:t>Das </a:t>
            </a:r>
            <a:r>
              <a:rPr lang="de-DE" dirty="0" smtClean="0"/>
              <a:t>Arbeiten mit </a:t>
            </a:r>
            <a:r>
              <a:rPr lang="de-DE" dirty="0" smtClean="0"/>
              <a:t>einem Versionsmanagement Programms</a:t>
            </a:r>
          </a:p>
          <a:p>
            <a:pPr>
              <a:buFontTx/>
              <a:buChar char="-"/>
            </a:pPr>
            <a:r>
              <a:rPr lang="de-DE" dirty="0" smtClean="0"/>
              <a:t>Strukturierten Verlauf des Entwickelns.</a:t>
            </a:r>
          </a:p>
          <a:p>
            <a:pPr>
              <a:buFontTx/>
              <a:buChar char="-"/>
            </a:pPr>
            <a:r>
              <a:rPr lang="de-DE" dirty="0" smtClean="0"/>
              <a:t>U</a:t>
            </a:r>
            <a:r>
              <a:rPr lang="de-DE" dirty="0" smtClean="0"/>
              <a:t>nterschiedliche </a:t>
            </a:r>
            <a:r>
              <a:rPr lang="de-DE" dirty="0" smtClean="0"/>
              <a:t>Arten </a:t>
            </a:r>
            <a:r>
              <a:rPr lang="de-DE" dirty="0" smtClean="0"/>
              <a:t>der Programmentwickelung</a:t>
            </a:r>
          </a:p>
          <a:p>
            <a:pPr>
              <a:buFontTx/>
              <a:buChar char="-"/>
            </a:pPr>
            <a:r>
              <a:rPr lang="de-DE" dirty="0" smtClean="0"/>
              <a:t>Notwendigkeit </a:t>
            </a:r>
            <a:r>
              <a:rPr lang="de-DE" dirty="0" smtClean="0"/>
              <a:t>von frühem Testen</a:t>
            </a:r>
          </a:p>
          <a:p>
            <a:pPr>
              <a:buFontTx/>
              <a:buChar char="-"/>
            </a:pPr>
            <a:r>
              <a:rPr lang="de-DE" dirty="0" smtClean="0"/>
              <a:t>Diverse Schemata für das Ausarbeiten eines Programmkonzeptes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0268"/>
            <a:ext cx="8229600" cy="1143000"/>
          </a:xfrm>
        </p:spPr>
        <p:txBody>
          <a:bodyPr/>
          <a:lstStyle/>
          <a:p>
            <a:r>
              <a:rPr lang="de-DE" dirty="0" smtClean="0"/>
              <a:t>Hilfreiche Techniken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03" y="1600200"/>
            <a:ext cx="7228726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Test orientiertes Programmieren (TDD</a:t>
            </a:r>
            <a:r>
              <a:rPr lang="de-DE" dirty="0" smtClean="0"/>
              <a:t>)</a:t>
            </a:r>
          </a:p>
          <a:p>
            <a:pPr>
              <a:buFontTx/>
              <a:buChar char="-"/>
            </a:pPr>
            <a:r>
              <a:rPr lang="de-DE" dirty="0" err="1" smtClean="0"/>
              <a:t>Pair</a:t>
            </a:r>
            <a:r>
              <a:rPr lang="de-DE" dirty="0" err="1" smtClean="0"/>
              <a:t>-Programming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Projekt in </a:t>
            </a:r>
            <a:r>
              <a:rPr lang="de-DE" dirty="0" err="1" smtClean="0"/>
              <a:t>Stories</a:t>
            </a:r>
            <a:r>
              <a:rPr lang="de-DE" dirty="0" smtClean="0"/>
              <a:t> und </a:t>
            </a:r>
            <a:r>
              <a:rPr lang="de-DE" dirty="0" err="1" smtClean="0"/>
              <a:t>Tasks</a:t>
            </a:r>
            <a:r>
              <a:rPr lang="de-DE" dirty="0" smtClean="0"/>
              <a:t> unterteilen</a:t>
            </a:r>
          </a:p>
          <a:p>
            <a:pPr>
              <a:buFontTx/>
              <a:buChar char="-"/>
            </a:pPr>
            <a:r>
              <a:rPr lang="de-DE" dirty="0" err="1" smtClean="0"/>
              <a:t>Coding</a:t>
            </a:r>
            <a:r>
              <a:rPr lang="de-DE" dirty="0" smtClean="0"/>
              <a:t> </a:t>
            </a:r>
            <a:r>
              <a:rPr lang="de-DE" dirty="0" err="1" smtClean="0"/>
              <a:t>Conventions</a:t>
            </a: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866760"/>
            <a:ext cx="7772400" cy="1362075"/>
          </a:xfrm>
        </p:spPr>
        <p:txBody>
          <a:bodyPr/>
          <a:lstStyle/>
          <a:p>
            <a:pPr algn="ctr"/>
            <a:r>
              <a:rPr lang="de-DE" dirty="0" smtClean="0"/>
              <a:t>Im Projekt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48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Neue Werkzeuge und Technologien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791" y="1837356"/>
            <a:ext cx="7215214" cy="399895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de-DE" dirty="0" smtClean="0"/>
              <a:t>- 	</a:t>
            </a:r>
            <a:r>
              <a:rPr lang="de-DE" dirty="0" err="1" smtClean="0"/>
              <a:t>Hibernate</a:t>
            </a:r>
            <a:r>
              <a:rPr lang="de-DE" dirty="0" smtClean="0"/>
              <a:t> zur Datenbankverwaltung mit Java-Syntax</a:t>
            </a:r>
          </a:p>
          <a:p>
            <a:pPr>
              <a:buNone/>
            </a:pPr>
            <a:r>
              <a:rPr lang="de-DE" dirty="0" smtClean="0"/>
              <a:t>-	</a:t>
            </a:r>
            <a:r>
              <a:rPr lang="de-DE" dirty="0" smtClean="0"/>
              <a:t>H2, relationale Datenbank,  für Persistenz</a:t>
            </a:r>
          </a:p>
          <a:p>
            <a:pPr>
              <a:buNone/>
            </a:pPr>
            <a:r>
              <a:rPr lang="de-DE" dirty="0" smtClean="0"/>
              <a:t>- 	CSS um unserem Programm ein individuelleres Aussehen zu verleihen</a:t>
            </a:r>
          </a:p>
          <a:p>
            <a:pPr>
              <a:buFontTx/>
              <a:buChar char="-"/>
            </a:pPr>
            <a:r>
              <a:rPr lang="de-DE" dirty="0" err="1" smtClean="0"/>
              <a:t>JavaFX</a:t>
            </a:r>
            <a:r>
              <a:rPr lang="de-DE" dirty="0" smtClean="0"/>
              <a:t> um die Benutzeroberfläche zu </a:t>
            </a:r>
            <a:r>
              <a:rPr lang="de-DE" dirty="0" smtClean="0"/>
              <a:t>verwalten</a:t>
            </a:r>
          </a:p>
          <a:p>
            <a:pPr>
              <a:buFontTx/>
              <a:buChar char="-"/>
            </a:pPr>
            <a:r>
              <a:rPr lang="de-DE" dirty="0" err="1" smtClean="0"/>
              <a:t>Scenebuilder</a:t>
            </a:r>
            <a:r>
              <a:rPr lang="de-DE" dirty="0" smtClean="0"/>
              <a:t> zum vereinfachten Erstellung der </a:t>
            </a:r>
            <a:r>
              <a:rPr lang="de-DE" dirty="0" smtClean="0"/>
              <a:t>Benutzeroberfläche</a:t>
            </a:r>
            <a:endParaRPr lang="de-DE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3778"/>
            <a:ext cx="8229600" cy="1143000"/>
          </a:xfrm>
        </p:spPr>
        <p:txBody>
          <a:bodyPr/>
          <a:lstStyle/>
          <a:p>
            <a:r>
              <a:rPr lang="de-DE" dirty="0" smtClean="0"/>
              <a:t>Erfahrungen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791" y="1478611"/>
            <a:ext cx="7417890" cy="4330678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de-DE" b="1" dirty="0" smtClean="0"/>
              <a:t>Gute Stimmung </a:t>
            </a:r>
            <a:r>
              <a:rPr lang="de-DE" dirty="0" smtClean="0"/>
              <a:t>ist wichtig für </a:t>
            </a:r>
            <a:r>
              <a:rPr lang="de-DE" b="1" dirty="0" smtClean="0"/>
              <a:t>produktives Arbeiten</a:t>
            </a:r>
          </a:p>
          <a:p>
            <a:pPr>
              <a:buFontTx/>
              <a:buChar char="-"/>
            </a:pPr>
            <a:r>
              <a:rPr lang="de-DE" dirty="0" smtClean="0"/>
              <a:t>Mehr kann geschafft werden als man erwartet, wenn man gut geplant arbeitet</a:t>
            </a:r>
          </a:p>
          <a:p>
            <a:pPr>
              <a:buFontTx/>
              <a:buChar char="-"/>
            </a:pPr>
            <a:r>
              <a:rPr lang="de-DE" dirty="0" smtClean="0"/>
              <a:t>Prioritäten setzen</a:t>
            </a:r>
            <a:r>
              <a:rPr lang="de-DE" dirty="0" smtClean="0"/>
              <a:t> aber trotzdem flexibel sein.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Wissen wann etwas weniger wichtiges beiseite fallen muss</a:t>
            </a:r>
          </a:p>
          <a:p>
            <a:pPr>
              <a:buFontTx/>
              <a:buChar char="-"/>
            </a:pPr>
            <a:r>
              <a:rPr lang="de-DE" dirty="0" smtClean="0"/>
              <a:t>Feedback vom Kunde ist </a:t>
            </a:r>
            <a:r>
              <a:rPr lang="de-DE" b="1" dirty="0" smtClean="0"/>
              <a:t>wertvoll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9738"/>
            <a:ext cx="8229600" cy="1143000"/>
          </a:xfrm>
        </p:spPr>
        <p:txBody>
          <a:bodyPr/>
          <a:lstStyle/>
          <a:p>
            <a:r>
              <a:rPr lang="de-DE" dirty="0" smtClean="0"/>
              <a:t>Erfahrungen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791" y="1424571"/>
            <a:ext cx="7417890" cy="431716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Arbeiten an einem Programm mit der selben Gruppe von Personen über eine größere Zeitspanne.</a:t>
            </a:r>
          </a:p>
          <a:p>
            <a:pPr>
              <a:buFontTx/>
              <a:buChar char="-"/>
            </a:pPr>
            <a:r>
              <a:rPr lang="de-DE" dirty="0" smtClean="0"/>
              <a:t>Organisation zwischen Teammitgliedern und dem Kunden.</a:t>
            </a:r>
          </a:p>
          <a:p>
            <a:pPr>
              <a:buFontTx/>
              <a:buChar char="-"/>
            </a:pPr>
            <a:r>
              <a:rPr lang="de-DE" dirty="0" smtClean="0"/>
              <a:t>Schätzen der benötigten Zeit für ein Teil des Programms kann schwer sein.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croll-background">
  <a:themeElements>
    <a:clrScheme name="Custom 1">
      <a:dk1>
        <a:srgbClr val="000000"/>
      </a:dk1>
      <a:lt1>
        <a:sysClr val="window" lastClr="FFFFFF"/>
      </a:lt1>
      <a:dk2>
        <a:srgbClr val="339966"/>
      </a:dk2>
      <a:lt2>
        <a:srgbClr val="FCFBF4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scroll-background.thmx</Template>
  <TotalTime>699</TotalTime>
  <Words>185</Words>
  <Application>Microsoft Macintosh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scroll-background</vt:lpstr>
      <vt:lpstr>SWT und SWT-Projektgruppe</vt:lpstr>
      <vt:lpstr>In der Vorlesung</vt:lpstr>
      <vt:lpstr>Nützliche Erkenntnisse</vt:lpstr>
      <vt:lpstr>Hilfreiche Techniken</vt:lpstr>
      <vt:lpstr>Im Projekt</vt:lpstr>
      <vt:lpstr>Neue Werkzeuge und Technologien</vt:lpstr>
      <vt:lpstr>Erfahrungen</vt:lpstr>
      <vt:lpstr>Erfahrungen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SWT und SWT-Projektgruppe</dc:title>
  <dc:creator>Andreas Kofer</dc:creator>
  <cp:lastModifiedBy>Andreas Kofer</cp:lastModifiedBy>
  <cp:revision>6</cp:revision>
  <dcterms:created xsi:type="dcterms:W3CDTF">2015-10-20T08:15:59Z</dcterms:created>
  <dcterms:modified xsi:type="dcterms:W3CDTF">2015-10-20T08:31:42Z</dcterms:modified>
</cp:coreProperties>
</file>