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1159-C728-7A57-FAF3-EF46E2353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F2724-F215-2B3E-4747-519DB5D1C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C988-401B-2233-4C1A-5B822D41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4E5D-2D03-0E5D-9519-367CB44B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5B9C-CF1A-8C9F-CC91-2747B6B7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83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825A-84F8-E7BD-450E-B7ECEA6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AAE1-86A1-0FEC-478A-03580C42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A4D2-8FEB-727D-D339-86750786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5136-2615-D17F-F9F5-5C30920A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17D3-1704-AC00-B965-989A0077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48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9CAC6-E66B-12C1-C9FB-AFA0E1F5C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3895B-E617-3380-867E-C0A8FBB6B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D178-BEE7-D0C2-7745-6CEBC8D9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9BE4-D2E1-00E0-FBB8-7E42C2EF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CE8A-C74D-3CCF-EEF4-981ABCAF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66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8623-0A8E-923B-0D82-ECCE5018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BCAB-0DAB-D3D8-BF18-DF4AD04F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88F2F-70E6-B77E-928D-31E9D812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02979-F089-9E0C-E36D-2F16D136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4B35E-7FB2-CB59-2508-1BFD9FBF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F778-EFE9-723F-2C93-ED3CD48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1387E-96F0-A003-B1DE-02D4FD0E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AB55-5716-11A1-06F4-F968074C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1112-7374-13B9-05AF-1C13C03A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54DE-2674-5D3B-CEC7-5E0DBDB1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2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0CEB-C407-1FFA-AF6C-3A814867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9CFA-D5F1-9F60-38B5-D8CE129C6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B309D-7F5C-D681-3A69-405D99AAF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5E25E-6468-95C0-6D6F-AE61A75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0FDB6-E0B3-5CEE-D1F1-99D51902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3C26-EE75-6BDF-0CC9-AF0A8D28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54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0970-F4B9-54F8-134C-2A384AC6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0BC53-7B95-1B9A-B157-34406F71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52D1E-AC36-10D4-E88E-9CE778CA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BFC26-4C0E-994D-97CE-E96E817D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AE1D0-4860-8F3F-5966-D087CA5B5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57C3E-3A3D-5B8E-8428-246D0353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379C7-8F55-9505-C259-65A1B0DA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6A58E-10B2-BABF-58E5-80D05FBD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85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B375-1245-0091-BF23-B16C9ABA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FAC70-6ECA-1DB3-1910-F0AFAC63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8F4CE-01BC-BFDC-596E-D322EECF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76858-74B4-33A9-98E2-DE126A71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477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23735-7B60-D643-8544-46F98A5B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EC401-819D-F592-A6CE-326D6563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F07F4-300D-8570-95CF-81C1DBE0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03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7D60-59AF-51F1-4CEB-F1681FE5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A854-EFB4-B8B6-6BCF-378B4EBC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156A4-B6D7-AB08-425A-6100D5F5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22308-39CC-73AE-FE8B-FFD17CE8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0F62B-220D-8F29-27F0-DBC7DD57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90E29-3434-391C-E2E3-CE49656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50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1A38-A05D-4EE3-24C5-8FCF952A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0DF3B-B142-4B5E-306E-678104BCD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6566B-D21B-81DB-DB39-AB57717C8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90AE8-193E-690F-0EBD-EF28D021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8682-5C83-6735-0FD3-D4334AC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ABF8A-8A07-8A2F-4D23-F158584C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81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6291B-997A-8E83-5179-300EC3FD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8AA5-021D-1273-3E33-EF1237BE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ABC1-0BA2-E114-FC2F-FD5A3D38F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A0D1A-5314-48E3-83C1-BE1F1BBC60FA}" type="datetimeFigureOut">
              <a:rPr lang="en-SG" smtClean="0"/>
              <a:t>15/1/2025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B4DA-7EE7-6D34-72F9-A3B79F43B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2968-2F8C-B7B6-5595-8AB263F7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E9C2E-B1D2-4C51-9C9D-2F22930CE7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47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2E42-5E82-DA6E-16A7-E5143142D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Method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C8A8C-D382-923B-CE3B-1BA3EDEE2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426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F8DEE-C992-73ED-F5A9-2C17BF25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8A5EBD-E784-0AE6-3D9D-2A6963B81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52988"/>
              </p:ext>
            </p:extLst>
          </p:nvPr>
        </p:nvGraphicFramePr>
        <p:xfrm>
          <a:off x="1070199" y="1369737"/>
          <a:ext cx="3021078" cy="2222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13">
                  <a:extLst>
                    <a:ext uri="{9D8B030D-6E8A-4147-A177-3AD203B41FA5}">
                      <a16:colId xmlns:a16="http://schemas.microsoft.com/office/drawing/2014/main" val="239171106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2205922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20370716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159158414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0292082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3915109699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3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27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21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7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82921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4123613-F273-BD34-5D84-63CEA9AA297C}"/>
              </a:ext>
            </a:extLst>
          </p:cNvPr>
          <p:cNvSpPr/>
          <p:nvPr/>
        </p:nvSpPr>
        <p:spPr>
          <a:xfrm>
            <a:off x="2177470" y="2171837"/>
            <a:ext cx="804672" cy="667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54761-247F-7BBB-3258-89131C2AECBC}"/>
              </a:ext>
            </a:extLst>
          </p:cNvPr>
          <p:cNvSpPr/>
          <p:nvPr/>
        </p:nvSpPr>
        <p:spPr>
          <a:xfrm>
            <a:off x="2177470" y="1408313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1E405F-D35F-2A64-3972-150CA847583F}"/>
              </a:ext>
            </a:extLst>
          </p:cNvPr>
          <p:cNvSpPr/>
          <p:nvPr/>
        </p:nvSpPr>
        <p:spPr>
          <a:xfrm>
            <a:off x="2202715" y="1780169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962D7-AC2D-36E5-0C42-EAEBFA9BBD1E}"/>
              </a:ext>
            </a:extLst>
          </p:cNvPr>
          <p:cNvSpPr/>
          <p:nvPr/>
        </p:nvSpPr>
        <p:spPr>
          <a:xfrm>
            <a:off x="2184858" y="2920714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3D1FA-FE79-B3D1-DCD2-DD527545E765}"/>
              </a:ext>
            </a:extLst>
          </p:cNvPr>
          <p:cNvSpPr/>
          <p:nvPr/>
        </p:nvSpPr>
        <p:spPr>
          <a:xfrm>
            <a:off x="2184858" y="3292570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5E7571-CA9C-328E-FE08-92B2FDC5AA1D}"/>
              </a:ext>
            </a:extLst>
          </p:cNvPr>
          <p:cNvSpPr/>
          <p:nvPr/>
        </p:nvSpPr>
        <p:spPr>
          <a:xfrm>
            <a:off x="1153953" y="2166578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969298-7AEC-5580-1C0A-110FD4BBD21A}"/>
              </a:ext>
            </a:extLst>
          </p:cNvPr>
          <p:cNvSpPr/>
          <p:nvPr/>
        </p:nvSpPr>
        <p:spPr>
          <a:xfrm>
            <a:off x="1648992" y="2166578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AF34F-4820-0845-D979-FC87D2010863}"/>
              </a:ext>
            </a:extLst>
          </p:cNvPr>
          <p:cNvSpPr/>
          <p:nvPr/>
        </p:nvSpPr>
        <p:spPr>
          <a:xfrm>
            <a:off x="3175186" y="2170112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005BA1-684C-51EF-36DC-79995D3E6F6F}"/>
              </a:ext>
            </a:extLst>
          </p:cNvPr>
          <p:cNvSpPr/>
          <p:nvPr/>
        </p:nvSpPr>
        <p:spPr>
          <a:xfrm>
            <a:off x="3661591" y="2170112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AD36DE-C0E3-8EEF-AF6D-FB3695E3BBA7}"/>
              </a:ext>
            </a:extLst>
          </p:cNvPr>
          <p:cNvCxnSpPr/>
          <p:nvPr/>
        </p:nvCxnSpPr>
        <p:spPr>
          <a:xfrm>
            <a:off x="7891272" y="969264"/>
            <a:ext cx="44805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1A21F9-9780-270A-0A39-DC36CB448517}"/>
              </a:ext>
            </a:extLst>
          </p:cNvPr>
          <p:cNvSpPr txBox="1"/>
          <p:nvPr/>
        </p:nvSpPr>
        <p:spPr>
          <a:xfrm>
            <a:off x="1070199" y="289036"/>
            <a:ext cx="128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6 x 6 Matrix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EB2CBB-0974-4236-D180-C7118D21F5CF}"/>
              </a:ext>
            </a:extLst>
          </p:cNvPr>
          <p:cNvSpPr/>
          <p:nvPr/>
        </p:nvSpPr>
        <p:spPr>
          <a:xfrm>
            <a:off x="1153953" y="140584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302A44-5E59-08C9-2803-3B255D098D2D}"/>
              </a:ext>
            </a:extLst>
          </p:cNvPr>
          <p:cNvSpPr/>
          <p:nvPr/>
        </p:nvSpPr>
        <p:spPr>
          <a:xfrm>
            <a:off x="1648992" y="176220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B29949-A696-56F0-1E67-17DEC73775BE}"/>
              </a:ext>
            </a:extLst>
          </p:cNvPr>
          <p:cNvSpPr/>
          <p:nvPr/>
        </p:nvSpPr>
        <p:spPr>
          <a:xfrm>
            <a:off x="3151555" y="2934546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E13E2-8923-8030-FBC7-CB6CE19A8D02}"/>
              </a:ext>
            </a:extLst>
          </p:cNvPr>
          <p:cNvSpPr/>
          <p:nvPr/>
        </p:nvSpPr>
        <p:spPr>
          <a:xfrm>
            <a:off x="3661591" y="326804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0E5EDF-D7DA-AB33-40DA-B8032D349471}"/>
              </a:ext>
            </a:extLst>
          </p:cNvPr>
          <p:cNvSpPr/>
          <p:nvPr/>
        </p:nvSpPr>
        <p:spPr>
          <a:xfrm>
            <a:off x="3677596" y="138769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E3B560-8889-6289-9E18-96920366B108}"/>
              </a:ext>
            </a:extLst>
          </p:cNvPr>
          <p:cNvSpPr/>
          <p:nvPr/>
        </p:nvSpPr>
        <p:spPr>
          <a:xfrm>
            <a:off x="3175186" y="173334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DCF4C3-8A36-5699-077A-009DE9422325}"/>
              </a:ext>
            </a:extLst>
          </p:cNvPr>
          <p:cNvSpPr/>
          <p:nvPr/>
        </p:nvSpPr>
        <p:spPr>
          <a:xfrm>
            <a:off x="1664499" y="2888953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29F724-7B62-53F0-55BF-C852BB96479E}"/>
              </a:ext>
            </a:extLst>
          </p:cNvPr>
          <p:cNvSpPr/>
          <p:nvPr/>
        </p:nvSpPr>
        <p:spPr>
          <a:xfrm>
            <a:off x="1151925" y="3234053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9DA0C1-81E1-05D5-DE28-3AD81C683395}"/>
              </a:ext>
            </a:extLst>
          </p:cNvPr>
          <p:cNvSpPr txBox="1"/>
          <p:nvPr/>
        </p:nvSpPr>
        <p:spPr>
          <a:xfrm>
            <a:off x="8540496" y="78459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getEdge</a:t>
            </a:r>
            <a:r>
              <a:rPr lang="en-SG" dirty="0"/>
              <a:t>()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E2EC82-2E82-67D9-BA41-DA64A067EF7B}"/>
              </a:ext>
            </a:extLst>
          </p:cNvPr>
          <p:cNvCxnSpPr/>
          <p:nvPr/>
        </p:nvCxnSpPr>
        <p:spPr>
          <a:xfrm>
            <a:off x="7891272" y="535847"/>
            <a:ext cx="4480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2392787-9BD3-008D-2A00-4B2EB137BC87}"/>
              </a:ext>
            </a:extLst>
          </p:cNvPr>
          <p:cNvSpPr txBox="1"/>
          <p:nvPr/>
        </p:nvSpPr>
        <p:spPr>
          <a:xfrm>
            <a:off x="8540496" y="351181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getCorner</a:t>
            </a:r>
            <a:r>
              <a:rPr lang="en-SG" dirty="0"/>
              <a:t>()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A74FAA-AAB7-02CC-73EE-512CA5664761}"/>
              </a:ext>
            </a:extLst>
          </p:cNvPr>
          <p:cNvCxnSpPr/>
          <p:nvPr/>
        </p:nvCxnSpPr>
        <p:spPr>
          <a:xfrm>
            <a:off x="7891272" y="1417826"/>
            <a:ext cx="448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6171F5B-A7E7-D389-0355-5C0CC5313849}"/>
              </a:ext>
            </a:extLst>
          </p:cNvPr>
          <p:cNvSpPr txBox="1"/>
          <p:nvPr/>
        </p:nvSpPr>
        <p:spPr>
          <a:xfrm>
            <a:off x="8540496" y="123316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getMiddle</a:t>
            </a:r>
            <a:r>
              <a:rPr lang="en-SG" dirty="0"/>
              <a:t>()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A94F91-0E65-75CE-9090-57B9C9EAD3D3}"/>
              </a:ext>
            </a:extLst>
          </p:cNvPr>
          <p:cNvCxnSpPr/>
          <p:nvPr/>
        </p:nvCxnSpPr>
        <p:spPr>
          <a:xfrm>
            <a:off x="7883092" y="1851243"/>
            <a:ext cx="44805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B03E7DD-B4C5-AF95-FC32-24985927E396}"/>
              </a:ext>
            </a:extLst>
          </p:cNvPr>
          <p:cNvSpPr txBox="1"/>
          <p:nvPr/>
        </p:nvSpPr>
        <p:spPr>
          <a:xfrm>
            <a:off x="8532316" y="1666577"/>
            <a:ext cx="171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getRemainder</a:t>
            </a:r>
            <a:r>
              <a:rPr lang="en-SG" dirty="0"/>
              <a:t>()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31105-D459-89BC-00B0-4D2D76F64926}"/>
              </a:ext>
            </a:extLst>
          </p:cNvPr>
          <p:cNvCxnSpPr/>
          <p:nvPr/>
        </p:nvCxnSpPr>
        <p:spPr>
          <a:xfrm>
            <a:off x="7933384" y="2623305"/>
            <a:ext cx="4480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5E0A85-1918-3C39-9167-1BA5F0C0F115}"/>
              </a:ext>
            </a:extLst>
          </p:cNvPr>
          <p:cNvSpPr txBox="1"/>
          <p:nvPr/>
        </p:nvSpPr>
        <p:spPr>
          <a:xfrm>
            <a:off x="8532316" y="2438639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27297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92002-73E5-E665-56A9-2C2E7B450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6DE3E3-6B43-D4CB-AC53-71AB2FBF9FAF}"/>
              </a:ext>
            </a:extLst>
          </p:cNvPr>
          <p:cNvGraphicFramePr>
            <a:graphicFrameLocks noGrp="1"/>
          </p:cNvGraphicFramePr>
          <p:nvPr/>
        </p:nvGraphicFramePr>
        <p:xfrm>
          <a:off x="1044954" y="1369737"/>
          <a:ext cx="4028104" cy="296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13">
                  <a:extLst>
                    <a:ext uri="{9D8B030D-6E8A-4147-A177-3AD203B41FA5}">
                      <a16:colId xmlns:a16="http://schemas.microsoft.com/office/drawing/2014/main" val="239171106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2205922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20370716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159158414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0292082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391510969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283290281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1530352761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3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27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21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7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8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4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434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4A59EF4-DD1D-28E0-D6C9-57F917D46D3A}"/>
              </a:ext>
            </a:extLst>
          </p:cNvPr>
          <p:cNvSpPr/>
          <p:nvPr/>
        </p:nvSpPr>
        <p:spPr>
          <a:xfrm>
            <a:off x="2680390" y="2528568"/>
            <a:ext cx="804672" cy="667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DD013-F23A-DA1F-C931-B617456A9EF1}"/>
              </a:ext>
            </a:extLst>
          </p:cNvPr>
          <p:cNvSpPr/>
          <p:nvPr/>
        </p:nvSpPr>
        <p:spPr>
          <a:xfrm>
            <a:off x="2680390" y="1390732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F80413-9D84-0205-3068-AB4E0D1B8B61}"/>
              </a:ext>
            </a:extLst>
          </p:cNvPr>
          <p:cNvSpPr/>
          <p:nvPr/>
        </p:nvSpPr>
        <p:spPr>
          <a:xfrm>
            <a:off x="2680390" y="1765044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74D1A1-D9C2-01D6-F71E-89EE4860D76E}"/>
              </a:ext>
            </a:extLst>
          </p:cNvPr>
          <p:cNvSpPr/>
          <p:nvPr/>
        </p:nvSpPr>
        <p:spPr>
          <a:xfrm>
            <a:off x="2680390" y="2136900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54FD6-BBB2-CCB6-81FF-17FDE914D8E1}"/>
              </a:ext>
            </a:extLst>
          </p:cNvPr>
          <p:cNvSpPr/>
          <p:nvPr/>
        </p:nvSpPr>
        <p:spPr>
          <a:xfrm>
            <a:off x="2687778" y="3277445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87AA4-7FA2-6792-9E16-94FC333EFBDD}"/>
              </a:ext>
            </a:extLst>
          </p:cNvPr>
          <p:cNvSpPr/>
          <p:nvPr/>
        </p:nvSpPr>
        <p:spPr>
          <a:xfrm>
            <a:off x="2687778" y="3649301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5C8066-7F1C-08E1-6FD1-94E1396C8F13}"/>
              </a:ext>
            </a:extLst>
          </p:cNvPr>
          <p:cNvSpPr/>
          <p:nvPr/>
        </p:nvSpPr>
        <p:spPr>
          <a:xfrm>
            <a:off x="2687778" y="4015992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4C6AA1-276A-E48C-1049-FC5832A133BB}"/>
              </a:ext>
            </a:extLst>
          </p:cNvPr>
          <p:cNvSpPr/>
          <p:nvPr/>
        </p:nvSpPr>
        <p:spPr>
          <a:xfrm>
            <a:off x="1146327" y="2523309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99EB14-EE2B-53E8-53C8-87085ADFF516}"/>
              </a:ext>
            </a:extLst>
          </p:cNvPr>
          <p:cNvSpPr/>
          <p:nvPr/>
        </p:nvSpPr>
        <p:spPr>
          <a:xfrm>
            <a:off x="1656873" y="2523309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984A13-0305-840D-5D80-02786125EFD9}"/>
              </a:ext>
            </a:extLst>
          </p:cNvPr>
          <p:cNvSpPr/>
          <p:nvPr/>
        </p:nvSpPr>
        <p:spPr>
          <a:xfrm>
            <a:off x="2151912" y="2523309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0C8A2-93B5-DB87-4D0A-7E034D83A411}"/>
              </a:ext>
            </a:extLst>
          </p:cNvPr>
          <p:cNvSpPr/>
          <p:nvPr/>
        </p:nvSpPr>
        <p:spPr>
          <a:xfrm>
            <a:off x="3678106" y="2526843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63136E-8E95-32FB-BEB0-762F512969AA}"/>
              </a:ext>
            </a:extLst>
          </p:cNvPr>
          <p:cNvSpPr/>
          <p:nvPr/>
        </p:nvSpPr>
        <p:spPr>
          <a:xfrm>
            <a:off x="4164511" y="2526843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393D6C-4BA7-BA51-FCEB-7B45A83F3970}"/>
              </a:ext>
            </a:extLst>
          </p:cNvPr>
          <p:cNvSpPr/>
          <p:nvPr/>
        </p:nvSpPr>
        <p:spPr>
          <a:xfrm>
            <a:off x="4659550" y="2526843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51CCB1-80CE-FF4F-05DD-65EB58053896}"/>
              </a:ext>
            </a:extLst>
          </p:cNvPr>
          <p:cNvCxnSpPr/>
          <p:nvPr/>
        </p:nvCxnSpPr>
        <p:spPr>
          <a:xfrm>
            <a:off x="7891272" y="969264"/>
            <a:ext cx="44805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AB1865-B877-EB65-2A2E-CA89F934A6C1}"/>
              </a:ext>
            </a:extLst>
          </p:cNvPr>
          <p:cNvSpPr txBox="1"/>
          <p:nvPr/>
        </p:nvSpPr>
        <p:spPr>
          <a:xfrm>
            <a:off x="1070199" y="289036"/>
            <a:ext cx="128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8 x 8 Matrix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9A7E71-FCC9-CEB2-D070-7E57C8908696}"/>
              </a:ext>
            </a:extLst>
          </p:cNvPr>
          <p:cNvSpPr/>
          <p:nvPr/>
        </p:nvSpPr>
        <p:spPr>
          <a:xfrm>
            <a:off x="1146327" y="138885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A71593-94EC-CC05-1C8B-BA640FAA374E}"/>
              </a:ext>
            </a:extLst>
          </p:cNvPr>
          <p:cNvSpPr/>
          <p:nvPr/>
        </p:nvSpPr>
        <p:spPr>
          <a:xfrm>
            <a:off x="1656873" y="176257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BC2A46-4466-ECF6-7D2C-6A9C0CBE7A99}"/>
              </a:ext>
            </a:extLst>
          </p:cNvPr>
          <p:cNvSpPr/>
          <p:nvPr/>
        </p:nvSpPr>
        <p:spPr>
          <a:xfrm>
            <a:off x="2151912" y="2118940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C7EF76-300C-AF5C-5EF7-1A0959CD7026}"/>
              </a:ext>
            </a:extLst>
          </p:cNvPr>
          <p:cNvSpPr/>
          <p:nvPr/>
        </p:nvSpPr>
        <p:spPr>
          <a:xfrm>
            <a:off x="3654475" y="329127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A7BABC-EA0D-A7CF-5AC1-B2ED75A41390}"/>
              </a:ext>
            </a:extLst>
          </p:cNvPr>
          <p:cNvSpPr/>
          <p:nvPr/>
        </p:nvSpPr>
        <p:spPr>
          <a:xfrm>
            <a:off x="4164511" y="362477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042A9E-C250-BFB6-E874-195B37854644}"/>
              </a:ext>
            </a:extLst>
          </p:cNvPr>
          <p:cNvSpPr/>
          <p:nvPr/>
        </p:nvSpPr>
        <p:spPr>
          <a:xfrm>
            <a:off x="4659550" y="401068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676C72-E920-274C-BE60-F36AC964FC1D}"/>
              </a:ext>
            </a:extLst>
          </p:cNvPr>
          <p:cNvSpPr/>
          <p:nvPr/>
        </p:nvSpPr>
        <p:spPr>
          <a:xfrm>
            <a:off x="4670212" y="136973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931F68-D5AD-9629-AFFE-3D4B8D792B29}"/>
              </a:ext>
            </a:extLst>
          </p:cNvPr>
          <p:cNvSpPr/>
          <p:nvPr/>
        </p:nvSpPr>
        <p:spPr>
          <a:xfrm>
            <a:off x="4180516" y="174442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FA0E84-CD98-B79D-F220-3F5A36E98C2E}"/>
              </a:ext>
            </a:extLst>
          </p:cNvPr>
          <p:cNvSpPr/>
          <p:nvPr/>
        </p:nvSpPr>
        <p:spPr>
          <a:xfrm>
            <a:off x="3678106" y="2090080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1D1161-3A8C-1B6F-0605-B35F72C11A94}"/>
              </a:ext>
            </a:extLst>
          </p:cNvPr>
          <p:cNvSpPr/>
          <p:nvPr/>
        </p:nvSpPr>
        <p:spPr>
          <a:xfrm>
            <a:off x="2167419" y="3245684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A08277-1841-BB88-DA08-66D78EE3648A}"/>
              </a:ext>
            </a:extLst>
          </p:cNvPr>
          <p:cNvSpPr/>
          <p:nvPr/>
        </p:nvSpPr>
        <p:spPr>
          <a:xfrm>
            <a:off x="1654845" y="3590784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6F51D-276D-E3D7-F237-E97CF49B6A2B}"/>
              </a:ext>
            </a:extLst>
          </p:cNvPr>
          <p:cNvSpPr/>
          <p:nvPr/>
        </p:nvSpPr>
        <p:spPr>
          <a:xfrm>
            <a:off x="1146327" y="3986433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AE9C93-B9A6-B4D3-CABE-3D3D94545526}"/>
              </a:ext>
            </a:extLst>
          </p:cNvPr>
          <p:cNvSpPr txBox="1"/>
          <p:nvPr/>
        </p:nvSpPr>
        <p:spPr>
          <a:xfrm>
            <a:off x="8540496" y="78459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getEdge</a:t>
            </a:r>
            <a:r>
              <a:rPr lang="en-SG" dirty="0"/>
              <a:t>()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0F3EA1-3DF1-5AE8-246C-775602F95FE9}"/>
              </a:ext>
            </a:extLst>
          </p:cNvPr>
          <p:cNvCxnSpPr/>
          <p:nvPr/>
        </p:nvCxnSpPr>
        <p:spPr>
          <a:xfrm>
            <a:off x="7891272" y="535847"/>
            <a:ext cx="4480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465D6A-A07F-F4EC-C774-10AD7D0F2453}"/>
              </a:ext>
            </a:extLst>
          </p:cNvPr>
          <p:cNvSpPr txBox="1"/>
          <p:nvPr/>
        </p:nvSpPr>
        <p:spPr>
          <a:xfrm>
            <a:off x="8540496" y="351181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getCorner</a:t>
            </a:r>
            <a:r>
              <a:rPr lang="en-SG" dirty="0"/>
              <a:t>()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32C59D-CA88-4B07-5132-2C84EBDE3C98}"/>
              </a:ext>
            </a:extLst>
          </p:cNvPr>
          <p:cNvCxnSpPr/>
          <p:nvPr/>
        </p:nvCxnSpPr>
        <p:spPr>
          <a:xfrm>
            <a:off x="7891272" y="1417826"/>
            <a:ext cx="448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4AC8CAC-98AC-10FD-0506-54FDE5FC0806}"/>
              </a:ext>
            </a:extLst>
          </p:cNvPr>
          <p:cNvSpPr txBox="1"/>
          <p:nvPr/>
        </p:nvSpPr>
        <p:spPr>
          <a:xfrm>
            <a:off x="8540496" y="123316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getMiddle</a:t>
            </a:r>
            <a:r>
              <a:rPr lang="en-SG" dirty="0"/>
              <a:t>()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1431BE-3BA5-9958-8CE1-D2EE5C9E63E8}"/>
              </a:ext>
            </a:extLst>
          </p:cNvPr>
          <p:cNvCxnSpPr/>
          <p:nvPr/>
        </p:nvCxnSpPr>
        <p:spPr>
          <a:xfrm>
            <a:off x="7883092" y="1851243"/>
            <a:ext cx="44805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F40A1B-0DF6-F424-4470-378D6ED16A89}"/>
              </a:ext>
            </a:extLst>
          </p:cNvPr>
          <p:cNvSpPr txBox="1"/>
          <p:nvPr/>
        </p:nvSpPr>
        <p:spPr>
          <a:xfrm>
            <a:off x="8532316" y="1666577"/>
            <a:ext cx="171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getRemainder</a:t>
            </a:r>
            <a:r>
              <a:rPr lang="en-SG" dirty="0"/>
              <a:t>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2D8A9A-AC9E-E872-2D45-5BBE90FAE1A2}"/>
              </a:ext>
            </a:extLst>
          </p:cNvPr>
          <p:cNvCxnSpPr/>
          <p:nvPr/>
        </p:nvCxnSpPr>
        <p:spPr>
          <a:xfrm>
            <a:off x="7933384" y="2623305"/>
            <a:ext cx="4480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155F0E-D935-D7FD-ECC6-8462C8A9CBB6}"/>
              </a:ext>
            </a:extLst>
          </p:cNvPr>
          <p:cNvSpPr txBox="1"/>
          <p:nvPr/>
        </p:nvSpPr>
        <p:spPr>
          <a:xfrm>
            <a:off x="8532316" y="2438639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401201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E2597-5FB4-BCE2-A4BA-207B510F0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CE18A9-1FD5-0CF6-5F39-9867041DE047}"/>
              </a:ext>
            </a:extLst>
          </p:cNvPr>
          <p:cNvGraphicFramePr>
            <a:graphicFrameLocks noGrp="1"/>
          </p:cNvGraphicFramePr>
          <p:nvPr/>
        </p:nvGraphicFramePr>
        <p:xfrm>
          <a:off x="1044954" y="1369737"/>
          <a:ext cx="5035130" cy="3706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13">
                  <a:extLst>
                    <a:ext uri="{9D8B030D-6E8A-4147-A177-3AD203B41FA5}">
                      <a16:colId xmlns:a16="http://schemas.microsoft.com/office/drawing/2014/main" val="239171106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2205922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20370716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159158414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0292082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391510969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283290281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1530352761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83989428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142347412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3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27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21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7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8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4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4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92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90637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521D49-933D-3D06-F52E-4548810E4D79}"/>
              </a:ext>
            </a:extLst>
          </p:cNvPr>
          <p:cNvSpPr/>
          <p:nvPr/>
        </p:nvSpPr>
        <p:spPr>
          <a:xfrm>
            <a:off x="3201598" y="2924217"/>
            <a:ext cx="804672" cy="667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7FC32-2B59-51A4-B370-AC21B0E31E1F}"/>
              </a:ext>
            </a:extLst>
          </p:cNvPr>
          <p:cNvSpPr/>
          <p:nvPr/>
        </p:nvSpPr>
        <p:spPr>
          <a:xfrm>
            <a:off x="3201598" y="1419690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D24F7-705C-9C43-58F6-4401BA173A0A}"/>
              </a:ext>
            </a:extLst>
          </p:cNvPr>
          <p:cNvSpPr/>
          <p:nvPr/>
        </p:nvSpPr>
        <p:spPr>
          <a:xfrm>
            <a:off x="3201598" y="1786381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3EDD50-8FE5-FB67-2E99-6BC9C15068CC}"/>
              </a:ext>
            </a:extLst>
          </p:cNvPr>
          <p:cNvSpPr/>
          <p:nvPr/>
        </p:nvSpPr>
        <p:spPr>
          <a:xfrm>
            <a:off x="3201598" y="2160693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FC3E0-DF30-2B40-513A-6DC04E57628D}"/>
              </a:ext>
            </a:extLst>
          </p:cNvPr>
          <p:cNvSpPr/>
          <p:nvPr/>
        </p:nvSpPr>
        <p:spPr>
          <a:xfrm>
            <a:off x="3201598" y="2532549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30CDF-E047-19FA-777D-447D60ACA6DB}"/>
              </a:ext>
            </a:extLst>
          </p:cNvPr>
          <p:cNvSpPr/>
          <p:nvPr/>
        </p:nvSpPr>
        <p:spPr>
          <a:xfrm>
            <a:off x="3208986" y="3673094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FE06A-9D50-5F98-CD9B-09AD2299BBB7}"/>
              </a:ext>
            </a:extLst>
          </p:cNvPr>
          <p:cNvSpPr/>
          <p:nvPr/>
        </p:nvSpPr>
        <p:spPr>
          <a:xfrm>
            <a:off x="3208986" y="4044950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CFE43-6D8A-3894-852F-0A2C1922EC88}"/>
              </a:ext>
            </a:extLst>
          </p:cNvPr>
          <p:cNvSpPr/>
          <p:nvPr/>
        </p:nvSpPr>
        <p:spPr>
          <a:xfrm>
            <a:off x="3208986" y="4411641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8AE307-F7B3-252B-EA72-31FE83EF7739}"/>
              </a:ext>
            </a:extLst>
          </p:cNvPr>
          <p:cNvSpPr/>
          <p:nvPr/>
        </p:nvSpPr>
        <p:spPr>
          <a:xfrm>
            <a:off x="3208986" y="4785953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2811B9-42A7-6157-1CA1-76B52A31AF21}"/>
              </a:ext>
            </a:extLst>
          </p:cNvPr>
          <p:cNvSpPr/>
          <p:nvPr/>
        </p:nvSpPr>
        <p:spPr>
          <a:xfrm>
            <a:off x="1172496" y="2918958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A6F0D6-BF72-BFCE-173B-0C05A414E250}"/>
              </a:ext>
            </a:extLst>
          </p:cNvPr>
          <p:cNvSpPr/>
          <p:nvPr/>
        </p:nvSpPr>
        <p:spPr>
          <a:xfrm>
            <a:off x="1667535" y="2918958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8C1FD4-3B94-4339-6B8F-BCD8E556DB63}"/>
              </a:ext>
            </a:extLst>
          </p:cNvPr>
          <p:cNvSpPr/>
          <p:nvPr/>
        </p:nvSpPr>
        <p:spPr>
          <a:xfrm>
            <a:off x="2178081" y="2918958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865ED2-8EFF-108B-9850-ACCFEBBA145A}"/>
              </a:ext>
            </a:extLst>
          </p:cNvPr>
          <p:cNvSpPr/>
          <p:nvPr/>
        </p:nvSpPr>
        <p:spPr>
          <a:xfrm>
            <a:off x="2673120" y="2918958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41CF4-A630-D998-4203-9CD8CE6F4B25}"/>
              </a:ext>
            </a:extLst>
          </p:cNvPr>
          <p:cNvSpPr/>
          <p:nvPr/>
        </p:nvSpPr>
        <p:spPr>
          <a:xfrm>
            <a:off x="4199314" y="2922492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AD5CE6-58CB-5042-6429-C266A3C04D62}"/>
              </a:ext>
            </a:extLst>
          </p:cNvPr>
          <p:cNvSpPr/>
          <p:nvPr/>
        </p:nvSpPr>
        <p:spPr>
          <a:xfrm>
            <a:off x="4685719" y="2922492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C66A1E-19E3-EC73-945A-2F46056F039F}"/>
              </a:ext>
            </a:extLst>
          </p:cNvPr>
          <p:cNvSpPr/>
          <p:nvPr/>
        </p:nvSpPr>
        <p:spPr>
          <a:xfrm>
            <a:off x="5180758" y="2922492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D211CB-7C91-B435-E2A5-ECD37FC9F9F1}"/>
              </a:ext>
            </a:extLst>
          </p:cNvPr>
          <p:cNvSpPr/>
          <p:nvPr/>
        </p:nvSpPr>
        <p:spPr>
          <a:xfrm>
            <a:off x="5691304" y="2922492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089391-0FD8-71F3-6DD2-FD65A083D6ED}"/>
              </a:ext>
            </a:extLst>
          </p:cNvPr>
          <p:cNvCxnSpPr/>
          <p:nvPr/>
        </p:nvCxnSpPr>
        <p:spPr>
          <a:xfrm>
            <a:off x="7891272" y="969264"/>
            <a:ext cx="44805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E1DEE4-93B9-A6E2-5F13-F452FB3B9973}"/>
              </a:ext>
            </a:extLst>
          </p:cNvPr>
          <p:cNvSpPr txBox="1"/>
          <p:nvPr/>
        </p:nvSpPr>
        <p:spPr>
          <a:xfrm>
            <a:off x="946768" y="289036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10 x 10 Matrix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2BC226-84C9-FBCD-3F66-9F5DB80D1F89}"/>
              </a:ext>
            </a:extLst>
          </p:cNvPr>
          <p:cNvSpPr/>
          <p:nvPr/>
        </p:nvSpPr>
        <p:spPr>
          <a:xfrm>
            <a:off x="1172496" y="139859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DC7810-4E3B-2461-A6C9-AD67CD5123C4}"/>
              </a:ext>
            </a:extLst>
          </p:cNvPr>
          <p:cNvSpPr/>
          <p:nvPr/>
        </p:nvSpPr>
        <p:spPr>
          <a:xfrm>
            <a:off x="1667535" y="178450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04F702-B18D-1160-9C52-F9CF62BB8AF4}"/>
              </a:ext>
            </a:extLst>
          </p:cNvPr>
          <p:cNvSpPr/>
          <p:nvPr/>
        </p:nvSpPr>
        <p:spPr>
          <a:xfrm>
            <a:off x="2178081" y="215822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CDD004-A716-60E4-51E2-8FC3B2C47881}"/>
              </a:ext>
            </a:extLst>
          </p:cNvPr>
          <p:cNvSpPr/>
          <p:nvPr/>
        </p:nvSpPr>
        <p:spPr>
          <a:xfrm>
            <a:off x="2673120" y="251458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67DE0-1D30-FF2E-FBC9-BD3F49BFD77A}"/>
              </a:ext>
            </a:extLst>
          </p:cNvPr>
          <p:cNvSpPr/>
          <p:nvPr/>
        </p:nvSpPr>
        <p:spPr>
          <a:xfrm>
            <a:off x="4175683" y="3686926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972910-361E-646B-D7E7-01EB9C110A69}"/>
              </a:ext>
            </a:extLst>
          </p:cNvPr>
          <p:cNvSpPr/>
          <p:nvPr/>
        </p:nvSpPr>
        <p:spPr>
          <a:xfrm>
            <a:off x="4685719" y="402042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999F58-5304-327B-30DC-A7DFFE143012}"/>
              </a:ext>
            </a:extLst>
          </p:cNvPr>
          <p:cNvSpPr/>
          <p:nvPr/>
        </p:nvSpPr>
        <p:spPr>
          <a:xfrm>
            <a:off x="5180758" y="440633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8DC35E-8E66-0F17-0764-A4B55D0CE098}"/>
              </a:ext>
            </a:extLst>
          </p:cNvPr>
          <p:cNvSpPr/>
          <p:nvPr/>
        </p:nvSpPr>
        <p:spPr>
          <a:xfrm>
            <a:off x="5691304" y="478005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DE5A34-B441-733B-1BE5-46761A6A2920}"/>
              </a:ext>
            </a:extLst>
          </p:cNvPr>
          <p:cNvSpPr/>
          <p:nvPr/>
        </p:nvSpPr>
        <p:spPr>
          <a:xfrm>
            <a:off x="5699938" y="136973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450212-EF2C-2E50-1853-5B172F978F32}"/>
              </a:ext>
            </a:extLst>
          </p:cNvPr>
          <p:cNvSpPr/>
          <p:nvPr/>
        </p:nvSpPr>
        <p:spPr>
          <a:xfrm>
            <a:off x="5191420" y="1765386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AFCF57-E69C-3746-8C9C-6A20D043F86E}"/>
              </a:ext>
            </a:extLst>
          </p:cNvPr>
          <p:cNvSpPr/>
          <p:nvPr/>
        </p:nvSpPr>
        <p:spPr>
          <a:xfrm>
            <a:off x="4701724" y="214007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D04DF4-74C7-358B-A110-E7345F1764E6}"/>
              </a:ext>
            </a:extLst>
          </p:cNvPr>
          <p:cNvSpPr/>
          <p:nvPr/>
        </p:nvSpPr>
        <p:spPr>
          <a:xfrm>
            <a:off x="4199314" y="248572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E739FB-620A-E67E-FFE4-487E9BC717FB}"/>
              </a:ext>
            </a:extLst>
          </p:cNvPr>
          <p:cNvSpPr/>
          <p:nvPr/>
        </p:nvSpPr>
        <p:spPr>
          <a:xfrm>
            <a:off x="2688627" y="3641333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51AB0-69D3-31BA-381E-B0384B10DC3D}"/>
              </a:ext>
            </a:extLst>
          </p:cNvPr>
          <p:cNvSpPr/>
          <p:nvPr/>
        </p:nvSpPr>
        <p:spPr>
          <a:xfrm>
            <a:off x="2176053" y="3986433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319401-1162-516E-35D9-C942F3312599}"/>
              </a:ext>
            </a:extLst>
          </p:cNvPr>
          <p:cNvSpPr/>
          <p:nvPr/>
        </p:nvSpPr>
        <p:spPr>
          <a:xfrm>
            <a:off x="1667535" y="4382082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298177-7EFA-B48A-CED4-48AAFE67CBD1}"/>
              </a:ext>
            </a:extLst>
          </p:cNvPr>
          <p:cNvSpPr/>
          <p:nvPr/>
        </p:nvSpPr>
        <p:spPr>
          <a:xfrm>
            <a:off x="1177839" y="4756773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5C26C1-F77F-EC03-E24A-E69F124E262D}"/>
              </a:ext>
            </a:extLst>
          </p:cNvPr>
          <p:cNvSpPr txBox="1"/>
          <p:nvPr/>
        </p:nvSpPr>
        <p:spPr>
          <a:xfrm>
            <a:off x="8540496" y="78459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getEdge</a:t>
            </a:r>
            <a:r>
              <a:rPr lang="en-SG" dirty="0"/>
              <a:t>()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CF7F27-8A9B-09B8-D40C-03FCDAE4A4BB}"/>
              </a:ext>
            </a:extLst>
          </p:cNvPr>
          <p:cNvCxnSpPr/>
          <p:nvPr/>
        </p:nvCxnSpPr>
        <p:spPr>
          <a:xfrm>
            <a:off x="7891272" y="535847"/>
            <a:ext cx="4480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FE5E1B-3E5E-AC96-4979-358689C01F1D}"/>
              </a:ext>
            </a:extLst>
          </p:cNvPr>
          <p:cNvSpPr txBox="1"/>
          <p:nvPr/>
        </p:nvSpPr>
        <p:spPr>
          <a:xfrm>
            <a:off x="8540496" y="351181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getCorner</a:t>
            </a:r>
            <a:r>
              <a:rPr lang="en-SG" dirty="0"/>
              <a:t>()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EFD23F-0DF3-50FA-778A-6BDEB4FBD587}"/>
              </a:ext>
            </a:extLst>
          </p:cNvPr>
          <p:cNvCxnSpPr/>
          <p:nvPr/>
        </p:nvCxnSpPr>
        <p:spPr>
          <a:xfrm>
            <a:off x="7891272" y="1417826"/>
            <a:ext cx="448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81F048-13D9-F854-98B9-1978DF84BF7B}"/>
              </a:ext>
            </a:extLst>
          </p:cNvPr>
          <p:cNvSpPr txBox="1"/>
          <p:nvPr/>
        </p:nvSpPr>
        <p:spPr>
          <a:xfrm>
            <a:off x="8540496" y="123316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getMiddle</a:t>
            </a:r>
            <a:r>
              <a:rPr lang="en-SG" dirty="0"/>
              <a:t>()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B5349E-56DA-8C2F-33F7-5A33E443C915}"/>
              </a:ext>
            </a:extLst>
          </p:cNvPr>
          <p:cNvCxnSpPr/>
          <p:nvPr/>
        </p:nvCxnSpPr>
        <p:spPr>
          <a:xfrm>
            <a:off x="7883092" y="1851243"/>
            <a:ext cx="44805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7B176E4-A6CD-AAC2-0317-BBB8B91A72A9}"/>
              </a:ext>
            </a:extLst>
          </p:cNvPr>
          <p:cNvSpPr txBox="1"/>
          <p:nvPr/>
        </p:nvSpPr>
        <p:spPr>
          <a:xfrm>
            <a:off x="8532316" y="1666577"/>
            <a:ext cx="171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getRemainder</a:t>
            </a:r>
            <a:r>
              <a:rPr lang="en-SG" dirty="0"/>
              <a:t>()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159427-8246-F2D7-D099-E979681883B8}"/>
              </a:ext>
            </a:extLst>
          </p:cNvPr>
          <p:cNvCxnSpPr/>
          <p:nvPr/>
        </p:nvCxnSpPr>
        <p:spPr>
          <a:xfrm>
            <a:off x="7933384" y="2623305"/>
            <a:ext cx="4480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8DB203-C19E-69FD-2D9D-E95CB83B9DB4}"/>
              </a:ext>
            </a:extLst>
          </p:cNvPr>
          <p:cNvSpPr txBox="1"/>
          <p:nvPr/>
        </p:nvSpPr>
        <p:spPr>
          <a:xfrm>
            <a:off x="8532316" y="2438639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325233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B1DA96-92DB-B3AA-448F-C21373A6D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18511"/>
              </p:ext>
            </p:extLst>
          </p:nvPr>
        </p:nvGraphicFramePr>
        <p:xfrm>
          <a:off x="1044954" y="1369737"/>
          <a:ext cx="6042156" cy="444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13">
                  <a:extLst>
                    <a:ext uri="{9D8B030D-6E8A-4147-A177-3AD203B41FA5}">
                      <a16:colId xmlns:a16="http://schemas.microsoft.com/office/drawing/2014/main" val="239171106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2205922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20370716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159158414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0292082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391510969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283290281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1530352761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83989428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142347412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257202236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38640615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3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27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21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7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8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4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4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92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38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9825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EDF12C9-9649-2C9F-F722-5F2D35232981}"/>
              </a:ext>
            </a:extLst>
          </p:cNvPr>
          <p:cNvSpPr/>
          <p:nvPr/>
        </p:nvSpPr>
        <p:spPr>
          <a:xfrm>
            <a:off x="3672745" y="3276948"/>
            <a:ext cx="804672" cy="667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DBEE9-285A-C872-B37B-E4508DA19226}"/>
              </a:ext>
            </a:extLst>
          </p:cNvPr>
          <p:cNvSpPr/>
          <p:nvPr/>
        </p:nvSpPr>
        <p:spPr>
          <a:xfrm>
            <a:off x="3672745" y="1400565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FFDF4-222F-95EB-A03A-CA22BDF7642B}"/>
              </a:ext>
            </a:extLst>
          </p:cNvPr>
          <p:cNvSpPr/>
          <p:nvPr/>
        </p:nvSpPr>
        <p:spPr>
          <a:xfrm>
            <a:off x="3672745" y="1772421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232A7-C288-1EAB-0399-F7040293397D}"/>
              </a:ext>
            </a:extLst>
          </p:cNvPr>
          <p:cNvSpPr/>
          <p:nvPr/>
        </p:nvSpPr>
        <p:spPr>
          <a:xfrm>
            <a:off x="3672745" y="2139112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1D049F-D759-7312-5162-D40C8CCD4ABA}"/>
              </a:ext>
            </a:extLst>
          </p:cNvPr>
          <p:cNvSpPr/>
          <p:nvPr/>
        </p:nvSpPr>
        <p:spPr>
          <a:xfrm>
            <a:off x="3672745" y="2513424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31835A-9165-6003-F5CD-6D2723944D86}"/>
              </a:ext>
            </a:extLst>
          </p:cNvPr>
          <p:cNvSpPr/>
          <p:nvPr/>
        </p:nvSpPr>
        <p:spPr>
          <a:xfrm>
            <a:off x="3672745" y="2885280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3E5413-D102-99F8-6E00-C3842BA23FD4}"/>
              </a:ext>
            </a:extLst>
          </p:cNvPr>
          <p:cNvSpPr/>
          <p:nvPr/>
        </p:nvSpPr>
        <p:spPr>
          <a:xfrm>
            <a:off x="3680133" y="4025825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49EB7-67DE-2397-6B6F-D734B1C13C52}"/>
              </a:ext>
            </a:extLst>
          </p:cNvPr>
          <p:cNvSpPr/>
          <p:nvPr/>
        </p:nvSpPr>
        <p:spPr>
          <a:xfrm>
            <a:off x="3680133" y="4397681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92D5DF-06B3-72C2-5726-6900F37A4DDC}"/>
              </a:ext>
            </a:extLst>
          </p:cNvPr>
          <p:cNvSpPr/>
          <p:nvPr/>
        </p:nvSpPr>
        <p:spPr>
          <a:xfrm>
            <a:off x="3680133" y="4764372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368DAD-6320-53AC-34E3-A1D49A28E281}"/>
              </a:ext>
            </a:extLst>
          </p:cNvPr>
          <p:cNvSpPr/>
          <p:nvPr/>
        </p:nvSpPr>
        <p:spPr>
          <a:xfrm>
            <a:off x="3680133" y="5138684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15FA5-D434-FAE3-C86D-C4FA19C7F66A}"/>
              </a:ext>
            </a:extLst>
          </p:cNvPr>
          <p:cNvSpPr/>
          <p:nvPr/>
        </p:nvSpPr>
        <p:spPr>
          <a:xfrm>
            <a:off x="3680133" y="5510540"/>
            <a:ext cx="80467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6D929-B104-1942-31D3-389FFBDE04F0}"/>
              </a:ext>
            </a:extLst>
          </p:cNvPr>
          <p:cNvSpPr/>
          <p:nvPr/>
        </p:nvSpPr>
        <p:spPr>
          <a:xfrm>
            <a:off x="1157238" y="3271689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EBDD1-726A-F4FA-0059-6259F6725656}"/>
              </a:ext>
            </a:extLst>
          </p:cNvPr>
          <p:cNvSpPr/>
          <p:nvPr/>
        </p:nvSpPr>
        <p:spPr>
          <a:xfrm>
            <a:off x="1643643" y="3271689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FA173-854F-ABE0-4CA6-E18A29FE2BBC}"/>
              </a:ext>
            </a:extLst>
          </p:cNvPr>
          <p:cNvSpPr/>
          <p:nvPr/>
        </p:nvSpPr>
        <p:spPr>
          <a:xfrm>
            <a:off x="2138682" y="3271689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0E4357-7B86-65DF-5F6A-30ECC81A0618}"/>
              </a:ext>
            </a:extLst>
          </p:cNvPr>
          <p:cNvSpPr/>
          <p:nvPr/>
        </p:nvSpPr>
        <p:spPr>
          <a:xfrm>
            <a:off x="2649228" y="3271689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002B20-7EB2-1EB5-1227-4D4FC1E9A5A8}"/>
              </a:ext>
            </a:extLst>
          </p:cNvPr>
          <p:cNvSpPr/>
          <p:nvPr/>
        </p:nvSpPr>
        <p:spPr>
          <a:xfrm>
            <a:off x="3144267" y="3271689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889F45-04CC-4721-7850-D9DB1830D62F}"/>
              </a:ext>
            </a:extLst>
          </p:cNvPr>
          <p:cNvSpPr/>
          <p:nvPr/>
        </p:nvSpPr>
        <p:spPr>
          <a:xfrm>
            <a:off x="4670461" y="3275223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0C3A09-F853-ACB1-8721-685177A3CF63}"/>
              </a:ext>
            </a:extLst>
          </p:cNvPr>
          <p:cNvSpPr/>
          <p:nvPr/>
        </p:nvSpPr>
        <p:spPr>
          <a:xfrm>
            <a:off x="5156866" y="3275223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4F1ADA-B006-F945-422D-86F629A60F59}"/>
              </a:ext>
            </a:extLst>
          </p:cNvPr>
          <p:cNvSpPr/>
          <p:nvPr/>
        </p:nvSpPr>
        <p:spPr>
          <a:xfrm>
            <a:off x="5651905" y="3275223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D750A0-B4BB-CC9E-6D67-B3601E5A9715}"/>
              </a:ext>
            </a:extLst>
          </p:cNvPr>
          <p:cNvSpPr/>
          <p:nvPr/>
        </p:nvSpPr>
        <p:spPr>
          <a:xfrm>
            <a:off x="6162451" y="3275223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3C8ABD-7E77-FECE-6E31-745113443FEC}"/>
              </a:ext>
            </a:extLst>
          </p:cNvPr>
          <p:cNvSpPr/>
          <p:nvPr/>
        </p:nvSpPr>
        <p:spPr>
          <a:xfrm>
            <a:off x="6657490" y="3275223"/>
            <a:ext cx="317502" cy="64194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C6C18D-8250-3CB0-FC69-9DA430EC26BB}"/>
              </a:ext>
            </a:extLst>
          </p:cNvPr>
          <p:cNvCxnSpPr/>
          <p:nvPr/>
        </p:nvCxnSpPr>
        <p:spPr>
          <a:xfrm>
            <a:off x="7891272" y="969264"/>
            <a:ext cx="44805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1452E0-2646-2816-A1B7-CBB887134E75}"/>
              </a:ext>
            </a:extLst>
          </p:cNvPr>
          <p:cNvSpPr txBox="1"/>
          <p:nvPr/>
        </p:nvSpPr>
        <p:spPr>
          <a:xfrm>
            <a:off x="946768" y="289036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12 x 12 Matrix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C08D68-3680-24E9-9695-B35AA2AE9FDA}"/>
              </a:ext>
            </a:extLst>
          </p:cNvPr>
          <p:cNvSpPr/>
          <p:nvPr/>
        </p:nvSpPr>
        <p:spPr>
          <a:xfrm>
            <a:off x="1133607" y="1417826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DEDC4-1AEE-4BC5-5649-CE721A9C1C4A}"/>
              </a:ext>
            </a:extLst>
          </p:cNvPr>
          <p:cNvSpPr/>
          <p:nvPr/>
        </p:nvSpPr>
        <p:spPr>
          <a:xfrm>
            <a:off x="1643643" y="175132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04E04C-3871-8492-2DDE-878D5F86100D}"/>
              </a:ext>
            </a:extLst>
          </p:cNvPr>
          <p:cNvSpPr/>
          <p:nvPr/>
        </p:nvSpPr>
        <p:spPr>
          <a:xfrm>
            <a:off x="2138682" y="213723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D8B527-D8AF-DC0B-EFA7-B3C82B15973F}"/>
              </a:ext>
            </a:extLst>
          </p:cNvPr>
          <p:cNvSpPr/>
          <p:nvPr/>
        </p:nvSpPr>
        <p:spPr>
          <a:xfrm>
            <a:off x="2649228" y="251095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EB2D14-62D9-4064-5B6B-B04B46F69987}"/>
              </a:ext>
            </a:extLst>
          </p:cNvPr>
          <p:cNvSpPr/>
          <p:nvPr/>
        </p:nvSpPr>
        <p:spPr>
          <a:xfrm>
            <a:off x="3144267" y="2867320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E08E14-E738-77F2-3E60-BC3BA6EC8E62}"/>
              </a:ext>
            </a:extLst>
          </p:cNvPr>
          <p:cNvSpPr/>
          <p:nvPr/>
        </p:nvSpPr>
        <p:spPr>
          <a:xfrm>
            <a:off x="4646830" y="403965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F371F7-17DE-C72A-72AE-0259E3545A3B}"/>
              </a:ext>
            </a:extLst>
          </p:cNvPr>
          <p:cNvSpPr/>
          <p:nvPr/>
        </p:nvSpPr>
        <p:spPr>
          <a:xfrm>
            <a:off x="5156866" y="437315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13A875-AC04-13F1-289C-C97BB270D7CE}"/>
              </a:ext>
            </a:extLst>
          </p:cNvPr>
          <p:cNvSpPr/>
          <p:nvPr/>
        </p:nvSpPr>
        <p:spPr>
          <a:xfrm>
            <a:off x="5651905" y="475906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E878DF-5DD2-BF7C-33C9-BCFA6AFD3066}"/>
              </a:ext>
            </a:extLst>
          </p:cNvPr>
          <p:cNvSpPr/>
          <p:nvPr/>
        </p:nvSpPr>
        <p:spPr>
          <a:xfrm>
            <a:off x="6162451" y="513278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0B00D0-10B7-73C0-479C-7B9FB6A17923}"/>
              </a:ext>
            </a:extLst>
          </p:cNvPr>
          <p:cNvSpPr/>
          <p:nvPr/>
        </p:nvSpPr>
        <p:spPr>
          <a:xfrm>
            <a:off x="6657490" y="5489151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72B7BC-E86D-A91A-ED97-A2AE0D098C84}"/>
              </a:ext>
            </a:extLst>
          </p:cNvPr>
          <p:cNvSpPr/>
          <p:nvPr/>
        </p:nvSpPr>
        <p:spPr>
          <a:xfrm>
            <a:off x="6683659" y="137736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9A5C7A-F0E8-9CEE-D3A4-3AEDEDE4F6A4}"/>
              </a:ext>
            </a:extLst>
          </p:cNvPr>
          <p:cNvSpPr/>
          <p:nvPr/>
        </p:nvSpPr>
        <p:spPr>
          <a:xfrm>
            <a:off x="6171085" y="172246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138C66-A0DD-F3CC-105C-7491F67F6937}"/>
              </a:ext>
            </a:extLst>
          </p:cNvPr>
          <p:cNvSpPr/>
          <p:nvPr/>
        </p:nvSpPr>
        <p:spPr>
          <a:xfrm>
            <a:off x="5662567" y="2118117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C2A9B7-0D56-A206-1017-560A2AAD7E96}"/>
              </a:ext>
            </a:extLst>
          </p:cNvPr>
          <p:cNvSpPr/>
          <p:nvPr/>
        </p:nvSpPr>
        <p:spPr>
          <a:xfrm>
            <a:off x="5172871" y="249280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C8C9F2-CF4C-388B-1980-AED707CAD289}"/>
              </a:ext>
            </a:extLst>
          </p:cNvPr>
          <p:cNvSpPr/>
          <p:nvPr/>
        </p:nvSpPr>
        <p:spPr>
          <a:xfrm>
            <a:off x="4670461" y="2838460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A9C083-9860-BE47-87F3-5911EFCA20B5}"/>
              </a:ext>
            </a:extLst>
          </p:cNvPr>
          <p:cNvSpPr/>
          <p:nvPr/>
        </p:nvSpPr>
        <p:spPr>
          <a:xfrm>
            <a:off x="3159774" y="3994064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BCF00F-962C-FC54-16EE-697F0DB9C335}"/>
              </a:ext>
            </a:extLst>
          </p:cNvPr>
          <p:cNvSpPr/>
          <p:nvPr/>
        </p:nvSpPr>
        <p:spPr>
          <a:xfrm>
            <a:off x="2647200" y="4339164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8A1D65-865F-171E-C369-139620AFB398}"/>
              </a:ext>
            </a:extLst>
          </p:cNvPr>
          <p:cNvSpPr/>
          <p:nvPr/>
        </p:nvSpPr>
        <p:spPr>
          <a:xfrm>
            <a:off x="2138682" y="4734813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CBE4E4-E46E-A5AF-9EFD-B1785E5C4FD6}"/>
              </a:ext>
            </a:extLst>
          </p:cNvPr>
          <p:cNvSpPr/>
          <p:nvPr/>
        </p:nvSpPr>
        <p:spPr>
          <a:xfrm>
            <a:off x="1648986" y="5109504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D59B66-94F2-B0C1-F145-15E88EC1A641}"/>
              </a:ext>
            </a:extLst>
          </p:cNvPr>
          <p:cNvSpPr/>
          <p:nvPr/>
        </p:nvSpPr>
        <p:spPr>
          <a:xfrm>
            <a:off x="1146576" y="5455156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A2F144-5B97-FB09-3C1F-0F3B75BF0510}"/>
              </a:ext>
            </a:extLst>
          </p:cNvPr>
          <p:cNvSpPr txBox="1"/>
          <p:nvPr/>
        </p:nvSpPr>
        <p:spPr>
          <a:xfrm>
            <a:off x="8540496" y="78459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getEdge</a:t>
            </a:r>
            <a:r>
              <a:rPr lang="en-SG" dirty="0"/>
              <a:t>()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63C6944-4406-D963-6260-CB0787F51903}"/>
              </a:ext>
            </a:extLst>
          </p:cNvPr>
          <p:cNvCxnSpPr/>
          <p:nvPr/>
        </p:nvCxnSpPr>
        <p:spPr>
          <a:xfrm>
            <a:off x="7891272" y="535847"/>
            <a:ext cx="4480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4F1D22-964C-0379-63D6-36F8183C3663}"/>
              </a:ext>
            </a:extLst>
          </p:cNvPr>
          <p:cNvSpPr txBox="1"/>
          <p:nvPr/>
        </p:nvSpPr>
        <p:spPr>
          <a:xfrm>
            <a:off x="8540496" y="351181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getCorner</a:t>
            </a:r>
            <a:r>
              <a:rPr lang="en-SG" dirty="0"/>
              <a:t>()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D8CC7F-47DF-BF75-7209-04EAC0A51D78}"/>
              </a:ext>
            </a:extLst>
          </p:cNvPr>
          <p:cNvCxnSpPr/>
          <p:nvPr/>
        </p:nvCxnSpPr>
        <p:spPr>
          <a:xfrm>
            <a:off x="7891272" y="1417826"/>
            <a:ext cx="448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7C35E82-C819-A46E-5BCD-0AA1140543E3}"/>
              </a:ext>
            </a:extLst>
          </p:cNvPr>
          <p:cNvSpPr txBox="1"/>
          <p:nvPr/>
        </p:nvSpPr>
        <p:spPr>
          <a:xfrm>
            <a:off x="8540496" y="1233160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getMiddle</a:t>
            </a:r>
            <a:r>
              <a:rPr lang="en-SG" dirty="0"/>
              <a:t>()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02E5E4-BBB3-C2E0-4378-12707CEA9637}"/>
              </a:ext>
            </a:extLst>
          </p:cNvPr>
          <p:cNvCxnSpPr/>
          <p:nvPr/>
        </p:nvCxnSpPr>
        <p:spPr>
          <a:xfrm>
            <a:off x="7883092" y="1851243"/>
            <a:ext cx="44805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7501D66-A6A7-5940-6D25-B43D57DC0F2C}"/>
              </a:ext>
            </a:extLst>
          </p:cNvPr>
          <p:cNvSpPr txBox="1"/>
          <p:nvPr/>
        </p:nvSpPr>
        <p:spPr>
          <a:xfrm>
            <a:off x="8532316" y="1666577"/>
            <a:ext cx="171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getRemainder</a:t>
            </a:r>
            <a:r>
              <a:rPr lang="en-SG" dirty="0"/>
              <a:t>()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6F1C6B-F5BB-F38C-4FC6-79D5AD9AEAA9}"/>
              </a:ext>
            </a:extLst>
          </p:cNvPr>
          <p:cNvCxnSpPr/>
          <p:nvPr/>
        </p:nvCxnSpPr>
        <p:spPr>
          <a:xfrm>
            <a:off x="7933384" y="2623305"/>
            <a:ext cx="4480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C9930D6-A3DE-A424-29F9-7AD8FEFE2513}"/>
              </a:ext>
            </a:extLst>
          </p:cNvPr>
          <p:cNvSpPr txBox="1"/>
          <p:nvPr/>
        </p:nvSpPr>
        <p:spPr>
          <a:xfrm>
            <a:off x="8532316" y="2438639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225463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9A8D4-A303-B9F1-3600-15CCAA618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B046-F00B-3D81-DE93-7CCFBDD15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Method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98A3F-3E09-F7F3-3F16-BF1FDEB0D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120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A5CEC-5A16-89A1-4082-E2522E3D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28AA78-8063-EB94-5CFB-E1DCB5E91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2490"/>
              </p:ext>
            </p:extLst>
          </p:nvPr>
        </p:nvGraphicFramePr>
        <p:xfrm>
          <a:off x="1598066" y="1460360"/>
          <a:ext cx="6042156" cy="444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13">
                  <a:extLst>
                    <a:ext uri="{9D8B030D-6E8A-4147-A177-3AD203B41FA5}">
                      <a16:colId xmlns:a16="http://schemas.microsoft.com/office/drawing/2014/main" val="239171106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2205922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20370716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159158414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029208203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391510969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283290281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1530352761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83989428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4142347412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2572022369"/>
                    </a:ext>
                  </a:extLst>
                </a:gridCol>
                <a:gridCol w="503513">
                  <a:extLst>
                    <a:ext uri="{9D8B030D-6E8A-4147-A177-3AD203B41FA5}">
                      <a16:colId xmlns:a16="http://schemas.microsoft.com/office/drawing/2014/main" val="638640615"/>
                    </a:ext>
                  </a:extLst>
                </a:gridCol>
              </a:tblGrid>
              <a:tr h="36847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3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27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21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7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5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82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44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4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92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38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98253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CF9619B6-B076-17CC-656D-3133A18524ED}"/>
              </a:ext>
            </a:extLst>
          </p:cNvPr>
          <p:cNvSpPr txBox="1"/>
          <p:nvPr/>
        </p:nvSpPr>
        <p:spPr>
          <a:xfrm>
            <a:off x="946768" y="289036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12 x 12 Matrix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D116ED-5C28-0FA3-6D3E-DBCBE1FF5515}"/>
              </a:ext>
            </a:extLst>
          </p:cNvPr>
          <p:cNvSpPr/>
          <p:nvPr/>
        </p:nvSpPr>
        <p:spPr>
          <a:xfrm>
            <a:off x="1686719" y="1508449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7356F-5D2C-9913-849D-9910E06A0873}"/>
              </a:ext>
            </a:extLst>
          </p:cNvPr>
          <p:cNvSpPr txBox="1"/>
          <p:nvPr/>
        </p:nvSpPr>
        <p:spPr>
          <a:xfrm>
            <a:off x="7728758" y="1506079"/>
            <a:ext cx="300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B050"/>
                </a:solidFill>
              </a:rPr>
              <a:t>for row in range(</a:t>
            </a:r>
            <a:r>
              <a:rPr lang="en-SG" dirty="0" err="1">
                <a:solidFill>
                  <a:srgbClr val="00B050"/>
                </a:solidFill>
              </a:rPr>
              <a:t>midValue</a:t>
            </a:r>
            <a:r>
              <a:rPr lang="en-SG" dirty="0">
                <a:solidFill>
                  <a:srgbClr val="00B050"/>
                </a:solidFill>
              </a:rPr>
              <a:t>):</a:t>
            </a:r>
          </a:p>
          <a:p>
            <a:r>
              <a:rPr lang="en-SG" dirty="0">
                <a:solidFill>
                  <a:srgbClr val="7030A0"/>
                </a:solidFill>
              </a:rPr>
              <a:t>     for col in range(</a:t>
            </a:r>
            <a:r>
              <a:rPr lang="en-SG" dirty="0" err="1">
                <a:solidFill>
                  <a:srgbClr val="7030A0"/>
                </a:solidFill>
              </a:rPr>
              <a:t>midValue</a:t>
            </a:r>
            <a:r>
              <a:rPr lang="en-SG" dirty="0">
                <a:solidFill>
                  <a:srgbClr val="7030A0"/>
                </a:solidFill>
              </a:rPr>
              <a:t>):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D02EE0-F675-8429-0A2D-F248E56D2BEE}"/>
              </a:ext>
            </a:extLst>
          </p:cNvPr>
          <p:cNvSpPr/>
          <p:nvPr/>
        </p:nvSpPr>
        <p:spPr>
          <a:xfrm>
            <a:off x="1686719" y="5578886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FF46D5-53A9-34C4-A244-B46956C540FE}"/>
              </a:ext>
            </a:extLst>
          </p:cNvPr>
          <p:cNvSpPr/>
          <p:nvPr/>
        </p:nvSpPr>
        <p:spPr>
          <a:xfrm>
            <a:off x="2205389" y="1508449"/>
            <a:ext cx="317502" cy="321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8B04D-E01A-2C39-6444-2FC4454F0E90}"/>
              </a:ext>
            </a:extLst>
          </p:cNvPr>
          <p:cNvSpPr/>
          <p:nvPr/>
        </p:nvSpPr>
        <p:spPr>
          <a:xfrm>
            <a:off x="2205389" y="5578885"/>
            <a:ext cx="317502" cy="321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8760E2-D5C2-2F4A-B80D-1E822E400266}"/>
              </a:ext>
            </a:extLst>
          </p:cNvPr>
          <p:cNvSpPr/>
          <p:nvPr/>
        </p:nvSpPr>
        <p:spPr>
          <a:xfrm>
            <a:off x="2698779" y="1508448"/>
            <a:ext cx="31750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0F2B2-356D-73B7-850F-725907DB2C05}"/>
              </a:ext>
            </a:extLst>
          </p:cNvPr>
          <p:cNvSpPr/>
          <p:nvPr/>
        </p:nvSpPr>
        <p:spPr>
          <a:xfrm>
            <a:off x="2698779" y="5586167"/>
            <a:ext cx="31750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6AE5A-436B-0D6B-050E-57FE796E121B}"/>
              </a:ext>
            </a:extLst>
          </p:cNvPr>
          <p:cNvSpPr/>
          <p:nvPr/>
        </p:nvSpPr>
        <p:spPr>
          <a:xfrm>
            <a:off x="3199997" y="1508449"/>
            <a:ext cx="317502" cy="3219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3EF0A6-28C9-1035-02CA-AED9225682F2}"/>
              </a:ext>
            </a:extLst>
          </p:cNvPr>
          <p:cNvSpPr/>
          <p:nvPr/>
        </p:nvSpPr>
        <p:spPr>
          <a:xfrm>
            <a:off x="3217449" y="5586166"/>
            <a:ext cx="317502" cy="3219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E59D2-8931-9ED5-BFDC-2034359F8C16}"/>
              </a:ext>
            </a:extLst>
          </p:cNvPr>
          <p:cNvSpPr/>
          <p:nvPr/>
        </p:nvSpPr>
        <p:spPr>
          <a:xfrm>
            <a:off x="3710839" y="5586166"/>
            <a:ext cx="317502" cy="32190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B616AC-E8CF-9ED5-8B46-78B04AA3B926}"/>
              </a:ext>
            </a:extLst>
          </p:cNvPr>
          <p:cNvSpPr/>
          <p:nvPr/>
        </p:nvSpPr>
        <p:spPr>
          <a:xfrm>
            <a:off x="3680187" y="1508448"/>
            <a:ext cx="317502" cy="32190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1A30C7-3E8C-0CD6-B74C-C76194C3793A}"/>
              </a:ext>
            </a:extLst>
          </p:cNvPr>
          <p:cNvSpPr/>
          <p:nvPr/>
        </p:nvSpPr>
        <p:spPr>
          <a:xfrm>
            <a:off x="4176790" y="1510817"/>
            <a:ext cx="317502" cy="321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7D60F1-713F-700F-ADE5-AB2070AC46ED}"/>
              </a:ext>
            </a:extLst>
          </p:cNvPr>
          <p:cNvSpPr/>
          <p:nvPr/>
        </p:nvSpPr>
        <p:spPr>
          <a:xfrm>
            <a:off x="4204229" y="5586165"/>
            <a:ext cx="317502" cy="321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29CEC4-7937-974F-BC13-15EA90B23D4F}"/>
              </a:ext>
            </a:extLst>
          </p:cNvPr>
          <p:cNvSpPr/>
          <p:nvPr/>
        </p:nvSpPr>
        <p:spPr>
          <a:xfrm>
            <a:off x="4674124" y="1506080"/>
            <a:ext cx="317502" cy="321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07E3BB-5EBF-5557-0481-806ED9007CDF}"/>
              </a:ext>
            </a:extLst>
          </p:cNvPr>
          <p:cNvSpPr/>
          <p:nvPr/>
        </p:nvSpPr>
        <p:spPr>
          <a:xfrm>
            <a:off x="5192794" y="1506080"/>
            <a:ext cx="317502" cy="32190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AD67D2E-2CBC-FCA1-FBD5-40FF5F9CC8E7}"/>
              </a:ext>
            </a:extLst>
          </p:cNvPr>
          <p:cNvSpPr/>
          <p:nvPr/>
        </p:nvSpPr>
        <p:spPr>
          <a:xfrm>
            <a:off x="5686184" y="1506079"/>
            <a:ext cx="317502" cy="3219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E487B8-BD27-8A19-B506-937EFB1B0B7E}"/>
              </a:ext>
            </a:extLst>
          </p:cNvPr>
          <p:cNvSpPr/>
          <p:nvPr/>
        </p:nvSpPr>
        <p:spPr>
          <a:xfrm>
            <a:off x="6722110" y="1517083"/>
            <a:ext cx="317502" cy="321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F1ED9E-3E1D-A98F-257C-8DA641BFAE58}"/>
              </a:ext>
            </a:extLst>
          </p:cNvPr>
          <p:cNvSpPr/>
          <p:nvPr/>
        </p:nvSpPr>
        <p:spPr>
          <a:xfrm>
            <a:off x="6212546" y="1517084"/>
            <a:ext cx="31750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66EC2E-AA3A-C83E-42E2-5384A1FE29A3}"/>
              </a:ext>
            </a:extLst>
          </p:cNvPr>
          <p:cNvSpPr/>
          <p:nvPr/>
        </p:nvSpPr>
        <p:spPr>
          <a:xfrm>
            <a:off x="7164195" y="1508448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A8A276C-0337-7C6F-9E7C-4DB2145AAEC3}"/>
              </a:ext>
            </a:extLst>
          </p:cNvPr>
          <p:cNvSpPr/>
          <p:nvPr/>
        </p:nvSpPr>
        <p:spPr>
          <a:xfrm>
            <a:off x="4722119" y="5576517"/>
            <a:ext cx="317502" cy="321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8BE009-9AED-7017-284D-4C0DDAD0256A}"/>
              </a:ext>
            </a:extLst>
          </p:cNvPr>
          <p:cNvSpPr/>
          <p:nvPr/>
        </p:nvSpPr>
        <p:spPr>
          <a:xfrm>
            <a:off x="5240789" y="5576517"/>
            <a:ext cx="317502" cy="32190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CD4BCB-83F8-3090-8178-5656E471E2EB}"/>
              </a:ext>
            </a:extLst>
          </p:cNvPr>
          <p:cNvSpPr/>
          <p:nvPr/>
        </p:nvSpPr>
        <p:spPr>
          <a:xfrm>
            <a:off x="5734179" y="5576516"/>
            <a:ext cx="317502" cy="32190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4EF3C8-D7D0-030D-3412-6F43578419FF}"/>
              </a:ext>
            </a:extLst>
          </p:cNvPr>
          <p:cNvSpPr/>
          <p:nvPr/>
        </p:nvSpPr>
        <p:spPr>
          <a:xfrm>
            <a:off x="6722110" y="5576516"/>
            <a:ext cx="317502" cy="321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73545B-1537-39E8-0663-42A2B7156728}"/>
              </a:ext>
            </a:extLst>
          </p:cNvPr>
          <p:cNvSpPr/>
          <p:nvPr/>
        </p:nvSpPr>
        <p:spPr>
          <a:xfrm>
            <a:off x="6260541" y="5587521"/>
            <a:ext cx="317502" cy="321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AA1016A-69D7-AC3E-A617-DEDD3CAF9FE3}"/>
              </a:ext>
            </a:extLst>
          </p:cNvPr>
          <p:cNvSpPr/>
          <p:nvPr/>
        </p:nvSpPr>
        <p:spPr>
          <a:xfrm>
            <a:off x="7212190" y="5578885"/>
            <a:ext cx="317502" cy="3219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F4C9963-64B5-B1D3-92EC-01CDBCF9ED7A}"/>
              </a:ext>
            </a:extLst>
          </p:cNvPr>
          <p:cNvCxnSpPr>
            <a:cxnSpLocks/>
          </p:cNvCxnSpPr>
          <p:nvPr/>
        </p:nvCxnSpPr>
        <p:spPr>
          <a:xfrm>
            <a:off x="4585587" y="1225242"/>
            <a:ext cx="0" cy="506958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09CE0D5-4733-C9AC-BB13-DFC2CDA69C76}"/>
              </a:ext>
            </a:extLst>
          </p:cNvPr>
          <p:cNvSpPr txBox="1"/>
          <p:nvPr/>
        </p:nvSpPr>
        <p:spPr>
          <a:xfrm>
            <a:off x="4176790" y="6206784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midpoint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C894671-943A-BB61-738C-EED6E8A468B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598066" y="3684215"/>
            <a:ext cx="604215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74159B9-E089-3C8A-1FDC-E7B1336B9711}"/>
              </a:ext>
            </a:extLst>
          </p:cNvPr>
          <p:cNvSpPr txBox="1"/>
          <p:nvPr/>
        </p:nvSpPr>
        <p:spPr>
          <a:xfrm>
            <a:off x="7776447" y="35457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midpoint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B47DBD-4B26-2E77-7FDC-A04BCE540452}"/>
              </a:ext>
            </a:extLst>
          </p:cNvPr>
          <p:cNvSpPr txBox="1"/>
          <p:nvPr/>
        </p:nvSpPr>
        <p:spPr>
          <a:xfrm>
            <a:off x="43006" y="1498560"/>
            <a:ext cx="1544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</a:rPr>
              <a:t>First for row iteration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B1A5BFB-15BE-035E-AE9E-B8A8D1FC73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15668" y="1221033"/>
            <a:ext cx="12700" cy="518670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2903326A-1B68-CEE0-FE45-ACF7251B49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75281" y="1221033"/>
            <a:ext cx="12700" cy="518670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AA14AFC1-70EE-991E-A4C2-391AE07C1D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25294" y="1232013"/>
            <a:ext cx="12700" cy="518670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9DEBBAA9-C830-165E-D095-0DC807CC4C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7059" y="1228061"/>
            <a:ext cx="12700" cy="518670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A32A3335-5C59-F0A1-C138-19D51DF561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26672" y="1228061"/>
            <a:ext cx="12700" cy="518670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17AD05-AE28-D5C6-4348-50A28FCC24E5}"/>
              </a:ext>
            </a:extLst>
          </p:cNvPr>
          <p:cNvCxnSpPr>
            <a:cxnSpLocks/>
          </p:cNvCxnSpPr>
          <p:nvPr/>
        </p:nvCxnSpPr>
        <p:spPr>
          <a:xfrm>
            <a:off x="746489" y="1709458"/>
            <a:ext cx="90365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569</Words>
  <Application>Microsoft Office PowerPoint</Application>
  <PresentationFormat>Widescreen</PresentationFormat>
  <Paragraphs>520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Method 1</vt:lpstr>
      <vt:lpstr>PowerPoint Presentation</vt:lpstr>
      <vt:lpstr>PowerPoint Presentation</vt:lpstr>
      <vt:lpstr>PowerPoint Presentation</vt:lpstr>
      <vt:lpstr>PowerPoint Presentation</vt:lpstr>
      <vt:lpstr>Method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WENTING SOH</dc:creator>
  <cp:lastModifiedBy>WENTING SOH</cp:lastModifiedBy>
  <cp:revision>1</cp:revision>
  <dcterms:created xsi:type="dcterms:W3CDTF">2025-01-15T09:55:57Z</dcterms:created>
  <dcterms:modified xsi:type="dcterms:W3CDTF">2025-01-15T11:55:43Z</dcterms:modified>
</cp:coreProperties>
</file>