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89" r:id="rId6"/>
    <p:sldId id="287" r:id="rId7"/>
    <p:sldId id="288" r:id="rId8"/>
    <p:sldId id="290" r:id="rId9"/>
    <p:sldId id="291" r:id="rId10"/>
    <p:sldId id="286" r:id="rId11"/>
    <p:sldId id="271" r:id="rId12"/>
    <p:sldId id="279" r:id="rId13"/>
    <p:sldId id="292" r:id="rId14"/>
    <p:sldId id="293" r:id="rId15"/>
    <p:sldId id="280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6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7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8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21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U Passata" panose="020B05030305020308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953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124744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Introduction</a:t>
            </a:r>
            <a:r>
              <a:rPr lang="da-DK" dirty="0" smtClean="0"/>
              <a:t> to </a:t>
            </a:r>
            <a:br>
              <a:rPr lang="da-DK" dirty="0" smtClean="0"/>
            </a:br>
            <a:r>
              <a:rPr lang="da-DK" dirty="0" err="1" smtClean="0"/>
              <a:t>Microwave</a:t>
            </a:r>
            <a:r>
              <a:rPr lang="da-DK" dirty="0" smtClean="0"/>
              <a:t> Oven with new features </a:t>
            </a:r>
            <a:r>
              <a:rPr lang="da-DK" dirty="0" err="1" smtClean="0"/>
              <a:t>using</a:t>
            </a:r>
            <a:r>
              <a:rPr lang="da-DK" dirty="0" smtClean="0"/>
              <a:t> a 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</a:t>
            </a:r>
            <a:r>
              <a:rPr lang="da-DK" dirty="0" err="1" smtClean="0"/>
              <a:t>workflow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 </a:t>
            </a:r>
            <a:r>
              <a:rPr lang="da-DK" dirty="0" err="1" smtClean="0"/>
              <a:t>Hand</a:t>
            </a:r>
            <a:r>
              <a:rPr lang="da-DK" dirty="0" smtClean="0"/>
              <a:t>-in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</a:t>
            </a:r>
            <a:r>
              <a:rPr lang="da-DK" dirty="0" smtClean="0"/>
              <a:t> plan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Autofit/>
          </a:bodyPr>
          <a:lstStyle/>
          <a:p>
            <a:r>
              <a:rPr lang="da-DK" dirty="0" smtClean="0"/>
              <a:t>Start:		</a:t>
            </a:r>
            <a:r>
              <a:rPr lang="da-DK" b="1" dirty="0" smtClean="0"/>
              <a:t>09.11.2021 08:15</a:t>
            </a:r>
            <a:r>
              <a:rPr lang="da-DK" dirty="0" smtClean="0"/>
              <a:t>	</a:t>
            </a:r>
            <a:r>
              <a:rPr lang="da-DK" dirty="0" err="1" smtClean="0"/>
              <a:t>Introduction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Deadline: 		</a:t>
            </a:r>
            <a:r>
              <a:rPr lang="da-DK" b="1" dirty="0" smtClean="0"/>
              <a:t>26.11.2021 23:59	</a:t>
            </a:r>
          </a:p>
          <a:p>
            <a:pPr lvl="1"/>
            <a:r>
              <a:rPr lang="da-DK" dirty="0" smtClean="0"/>
              <a:t>Journal + all push-</a:t>
            </a:r>
            <a:r>
              <a:rPr lang="da-DK" dirty="0" err="1" smtClean="0"/>
              <a:t>request</a:t>
            </a:r>
            <a:r>
              <a:rPr lang="da-DK" dirty="0" smtClean="0"/>
              <a:t> </a:t>
            </a:r>
            <a:r>
              <a:rPr lang="da-DK" dirty="0" err="1" smtClean="0"/>
              <a:t>processed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Feedback		</a:t>
            </a:r>
            <a:r>
              <a:rPr lang="da-DK" b="1" dirty="0" smtClean="0"/>
              <a:t>07.12.2021 08:15	 </a:t>
            </a:r>
            <a:r>
              <a:rPr lang="da-DK" dirty="0" smtClean="0"/>
              <a:t>(At the </a:t>
            </a:r>
            <a:r>
              <a:rPr lang="da-DK" dirty="0" err="1" smtClean="0"/>
              <a:t>latest</a:t>
            </a:r>
            <a:r>
              <a:rPr lang="da-DK" dirty="0" smtClean="0"/>
              <a:t>)</a:t>
            </a:r>
            <a:endParaRPr lang="da-DK" b="1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729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Time </a:t>
            </a:r>
            <a:r>
              <a:rPr lang="da-DK" dirty="0" err="1" smtClean="0"/>
              <a:t>allotted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da-DK" dirty="0" smtClean="0"/>
              <a:t>Time </a:t>
            </a:r>
            <a:r>
              <a:rPr lang="da-DK" dirty="0" err="1" smtClean="0"/>
              <a:t>allotted</a:t>
            </a:r>
            <a:r>
              <a:rPr lang="da-DK" dirty="0" smtClean="0"/>
              <a:t> for the </a:t>
            </a:r>
            <a:r>
              <a:rPr lang="da-DK" dirty="0" err="1" smtClean="0"/>
              <a:t>exercise</a:t>
            </a:r>
            <a:r>
              <a:rPr lang="da-DK" dirty="0" smtClean="0"/>
              <a:t>:</a:t>
            </a:r>
          </a:p>
          <a:p>
            <a:pPr lvl="1"/>
            <a:r>
              <a:rPr lang="da-DK" sz="2000" dirty="0" err="1" smtClean="0"/>
              <a:t>Lectures</a:t>
            </a:r>
            <a:r>
              <a:rPr lang="da-DK" sz="2000" dirty="0" smtClean="0"/>
              <a:t> in </a:t>
            </a:r>
            <a:r>
              <a:rPr lang="da-DK" sz="2000" dirty="0" err="1" smtClean="0"/>
              <a:t>study</a:t>
            </a:r>
            <a:r>
              <a:rPr lang="da-DK" sz="2000" dirty="0" smtClean="0"/>
              <a:t> </a:t>
            </a:r>
            <a:r>
              <a:rPr lang="da-DK" sz="2000" dirty="0" err="1" smtClean="0"/>
              <a:t>weeks</a:t>
            </a:r>
            <a:r>
              <a:rPr lang="da-DK" sz="2000" dirty="0" smtClean="0"/>
              <a:t> 11 and 12. See </a:t>
            </a:r>
            <a:r>
              <a:rPr lang="da-DK" sz="2000" dirty="0" err="1" smtClean="0"/>
              <a:t>lecture</a:t>
            </a:r>
            <a:r>
              <a:rPr lang="da-DK" sz="2000" dirty="0" smtClean="0"/>
              <a:t> plan on Brightspace</a:t>
            </a:r>
          </a:p>
          <a:p>
            <a:pPr lvl="1"/>
            <a:r>
              <a:rPr lang="da-DK" sz="2000" dirty="0" smtClean="0"/>
              <a:t>All normal </a:t>
            </a:r>
            <a:r>
              <a:rPr lang="da-DK" sz="2000" dirty="0" err="1" smtClean="0"/>
              <a:t>preparation</a:t>
            </a:r>
            <a:r>
              <a:rPr lang="da-DK" sz="2000" dirty="0" smtClean="0"/>
              <a:t> time for </a:t>
            </a:r>
            <a:r>
              <a:rPr lang="da-DK" sz="2000" dirty="0" err="1" smtClean="0"/>
              <a:t>those</a:t>
            </a:r>
            <a:r>
              <a:rPr lang="da-DK" sz="2000" dirty="0" smtClean="0"/>
              <a:t> </a:t>
            </a:r>
            <a:r>
              <a:rPr lang="da-DK" sz="2000" dirty="0" err="1" smtClean="0"/>
              <a:t>lectures</a:t>
            </a:r>
            <a:endParaRPr lang="da-DK" sz="2000" dirty="0" smtClean="0"/>
          </a:p>
          <a:p>
            <a:pPr lvl="1"/>
            <a:endParaRPr lang="da-DK" sz="2000" dirty="0" smtClean="0"/>
          </a:p>
          <a:p>
            <a:r>
              <a:rPr lang="da-DK" dirty="0" smtClean="0"/>
              <a:t>Support and </a:t>
            </a:r>
            <a:r>
              <a:rPr lang="da-DK" dirty="0" err="1" smtClean="0"/>
              <a:t>resources</a:t>
            </a:r>
            <a:endParaRPr lang="da-DK" dirty="0" smtClean="0"/>
          </a:p>
          <a:p>
            <a:pPr lvl="1"/>
            <a:r>
              <a:rPr lang="da-DK" sz="2000" dirty="0" smtClean="0"/>
              <a:t>Henrik and Frank </a:t>
            </a:r>
            <a:r>
              <a:rPr lang="da-DK" sz="2000" dirty="0" err="1" smtClean="0"/>
              <a:t>will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present </a:t>
            </a:r>
            <a:r>
              <a:rPr lang="da-DK" sz="2000" dirty="0" err="1" smtClean="0"/>
              <a:t>during</a:t>
            </a:r>
            <a:r>
              <a:rPr lang="da-DK" sz="2000" dirty="0" smtClean="0"/>
              <a:t> normal </a:t>
            </a:r>
            <a:r>
              <a:rPr lang="da-DK" sz="2000" dirty="0" err="1" smtClean="0"/>
              <a:t>lecture</a:t>
            </a:r>
            <a:r>
              <a:rPr lang="da-DK" sz="2000" dirty="0" smtClean="0"/>
              <a:t> times</a:t>
            </a:r>
          </a:p>
          <a:p>
            <a:pPr lvl="1"/>
            <a:endParaRPr lang="da-DK" sz="2000" dirty="0" smtClean="0"/>
          </a:p>
          <a:p>
            <a:r>
              <a:rPr lang="da-DK" dirty="0" smtClean="0"/>
              <a:t>Feedback:</a:t>
            </a:r>
          </a:p>
          <a:p>
            <a:pPr lvl="1"/>
            <a:r>
              <a:rPr lang="da-DK" sz="2000" dirty="0" err="1" smtClean="0"/>
              <a:t>Some</a:t>
            </a:r>
            <a:r>
              <a:rPr lang="da-DK" sz="2000" dirty="0" smtClean="0"/>
              <a:t> per-</a:t>
            </a:r>
            <a:r>
              <a:rPr lang="da-DK" sz="2000" dirty="0" err="1" smtClean="0"/>
              <a:t>group</a:t>
            </a:r>
            <a:r>
              <a:rPr lang="da-DK" sz="2000" dirty="0" smtClean="0"/>
              <a:t> feedback (</a:t>
            </a:r>
            <a:r>
              <a:rPr lang="da-DK" sz="2000" dirty="0" err="1" smtClean="0"/>
              <a:t>written</a:t>
            </a:r>
            <a:r>
              <a:rPr lang="da-DK" sz="2000" dirty="0" smtClean="0"/>
              <a:t>) on Brightspace</a:t>
            </a:r>
          </a:p>
          <a:p>
            <a:pPr lvl="1"/>
            <a:r>
              <a:rPr lang="da-DK" sz="2000" dirty="0" smtClean="0"/>
              <a:t>Summary/</a:t>
            </a:r>
            <a:r>
              <a:rPr lang="da-DK" sz="2000" dirty="0" err="1" smtClean="0"/>
              <a:t>key</a:t>
            </a:r>
            <a:r>
              <a:rPr lang="da-DK" sz="2000" dirty="0" smtClean="0"/>
              <a:t> points: </a:t>
            </a:r>
            <a:r>
              <a:rPr lang="da-DK" sz="2000" dirty="0" err="1" smtClean="0"/>
              <a:t>Lesson</a:t>
            </a:r>
            <a:r>
              <a:rPr lang="da-DK" sz="2000" dirty="0" smtClean="0"/>
              <a:t> 14.1 (at the </a:t>
            </a:r>
            <a:r>
              <a:rPr lang="da-DK" sz="2000" dirty="0" err="1" smtClean="0"/>
              <a:t>latest</a:t>
            </a:r>
            <a:r>
              <a:rPr lang="da-DK" sz="2000" dirty="0" smtClean="0"/>
              <a:t>).</a:t>
            </a:r>
            <a:endParaRPr lang="da-DK" sz="2000" dirty="0"/>
          </a:p>
          <a:p>
            <a:endParaRPr lang="da-DK" sz="3200" dirty="0" smtClean="0"/>
          </a:p>
        </p:txBody>
      </p:sp>
    </p:spTree>
    <p:extLst>
      <p:ext uri="{BB962C8B-B14F-4D97-AF65-F5344CB8AC3E}">
        <p14:creationId xmlns:p14="http://schemas.microsoft.com/office/powerpoint/2010/main" val="4638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Tips and tricks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 is absolutely necessary that you have set up your GitHub repo, your local repos, a Jenkins job and a </a:t>
            </a:r>
            <a:r>
              <a:rPr lang="en-US" b="1" dirty="0" err="1" smtClean="0"/>
              <a:t>webhook</a:t>
            </a:r>
            <a:r>
              <a:rPr lang="en-US" b="1" dirty="0" smtClean="0"/>
              <a:t> GitHub-&gt;Jenkins before you make any new feature!!!</a:t>
            </a:r>
          </a:p>
          <a:p>
            <a:r>
              <a:rPr lang="en-US" dirty="0" smtClean="0"/>
              <a:t>As further tips and tricks </a:t>
            </a:r>
            <a:r>
              <a:rPr lang="en-US" dirty="0" smtClean="0"/>
              <a:t>are found – see them on </a:t>
            </a:r>
            <a:r>
              <a:rPr lang="en-US" dirty="0" smtClean="0"/>
              <a:t>Brightspace!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7125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Questions</a:t>
            </a:r>
            <a:r>
              <a:rPr lang="da-DK" dirty="0" smtClean="0"/>
              <a:t>?</a:t>
            </a:r>
            <a:endParaRPr 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5" y="1412776"/>
            <a:ext cx="4985147" cy="49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Microwave Oven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exercise will use a finished and tested software for a Microwave Oven</a:t>
            </a:r>
          </a:p>
          <a:p>
            <a:r>
              <a:rPr lang="en-US" dirty="0" smtClean="0"/>
              <a:t>It is described in the material made available for lecture 09.1</a:t>
            </a:r>
          </a:p>
          <a:p>
            <a:r>
              <a:rPr lang="en-US" dirty="0" smtClean="0"/>
              <a:t>You will add new features, using the workflows described in the lectures 10.1 + 2</a:t>
            </a:r>
          </a:p>
          <a:p>
            <a:r>
              <a:rPr lang="en-US" dirty="0" smtClean="0"/>
              <a:t>The new features should be tested and old unit tests should be updated if necessary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65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Microwave Oven class diagram</a:t>
            </a:r>
            <a:endParaRPr lang="da-DK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091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932757"/>
              </p:ext>
            </p:extLst>
          </p:nvPr>
        </p:nvGraphicFramePr>
        <p:xfrm>
          <a:off x="395536" y="1412776"/>
          <a:ext cx="8430750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6200588" imgH="3057338" progId="Visio.Drawing.15">
                  <p:embed/>
                </p:oleObj>
              </mc:Choice>
              <mc:Fallback>
                <p:oleObj name="Visio" r:id="rId3" imgW="6200588" imgH="305733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8430750" cy="4176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1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Microwave Oven STM diagram</a:t>
            </a:r>
            <a:endParaRPr lang="da-DK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52735"/>
            <a:ext cx="101533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14996"/>
              </p:ext>
            </p:extLst>
          </p:nvPr>
        </p:nvGraphicFramePr>
        <p:xfrm>
          <a:off x="0" y="1052736"/>
          <a:ext cx="8097585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8944162" imgH="7324912" progId="Visio.Drawing.15">
                  <p:embed/>
                </p:oleObj>
              </mc:Choice>
              <mc:Fallback>
                <p:oleObj name="Visio" r:id="rId3" imgW="8944162" imgH="73249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24" t="25029" r="7245"/>
                      <a:stretch>
                        <a:fillRect/>
                      </a:stretch>
                    </p:blipFill>
                    <p:spPr bwMode="auto">
                      <a:xfrm>
                        <a:off x="0" y="1052736"/>
                        <a:ext cx="8097585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0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to add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429" y="1556792"/>
            <a:ext cx="8229600" cy="4680520"/>
          </a:xfrm>
        </p:spPr>
        <p:txBody>
          <a:bodyPr/>
          <a:lstStyle/>
          <a:p>
            <a:r>
              <a:rPr lang="en-US" dirty="0" smtClean="0"/>
              <a:t>Mandatory features: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Optional features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02536"/>
              </p:ext>
            </p:extLst>
          </p:nvPr>
        </p:nvGraphicFramePr>
        <p:xfrm>
          <a:off x="1543229" y="2204864"/>
          <a:ext cx="609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01382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a buzzer to sound at the end of cooking and perhaps at other</a:t>
                      </a:r>
                      <a:r>
                        <a:rPr lang="en-US" baseline="0" dirty="0" smtClean="0"/>
                        <a:t> times</a:t>
                      </a:r>
                      <a:endParaRPr lang="da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r>
                        <a:rPr lang="en-US" baseline="0" dirty="0" smtClean="0"/>
                        <a:t> the power of the power tube configurable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r>
                        <a:rPr lang="en-US" baseline="0" dirty="0" smtClean="0"/>
                        <a:t> changing the cooking time </a:t>
                      </a:r>
                      <a:r>
                        <a:rPr lang="en-US" b="1" baseline="0" dirty="0" smtClean="0"/>
                        <a:t>during</a:t>
                      </a:r>
                      <a:r>
                        <a:rPr lang="en-US" baseline="0" dirty="0" smtClean="0"/>
                        <a:t> cooking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862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33958"/>
              </p:ext>
            </p:extLst>
          </p:nvPr>
        </p:nvGraphicFramePr>
        <p:xfrm>
          <a:off x="1543229" y="4365104"/>
          <a:ext cx="609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01382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a button</a:t>
                      </a:r>
                      <a:r>
                        <a:rPr lang="en-US" baseline="0" dirty="0" smtClean="0"/>
                        <a:t> for seconds to allow short times</a:t>
                      </a:r>
                      <a:endParaRPr lang="da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input</a:t>
                      </a:r>
                      <a:r>
                        <a:rPr lang="en-US" baseline="0" dirty="0" smtClean="0"/>
                        <a:t> of time to use a progressive time scale: 5 s, 10 s, 20, …, 1 min, 2 min, …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feature of your own choice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8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3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workflow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feature</a:t>
            </a:r>
          </a:p>
          <a:p>
            <a:pPr lvl="1"/>
            <a:r>
              <a:rPr lang="en-US" dirty="0" smtClean="0"/>
              <a:t>Work in parallel</a:t>
            </a:r>
          </a:p>
          <a:p>
            <a:pPr lvl="1"/>
            <a:r>
              <a:rPr lang="en-US" dirty="0" smtClean="0"/>
              <a:t>Create a feature branch for each feature</a:t>
            </a:r>
          </a:p>
          <a:p>
            <a:pPr lvl="1"/>
            <a:r>
              <a:rPr lang="en-US" dirty="0" smtClean="0"/>
              <a:t>Merge/integrate often from the main branch, using rebase</a:t>
            </a:r>
          </a:p>
          <a:p>
            <a:pPr lvl="1"/>
            <a:r>
              <a:rPr lang="en-US" dirty="0" smtClean="0"/>
              <a:t>Commit often in the feature branch</a:t>
            </a:r>
          </a:p>
          <a:p>
            <a:pPr lvl="1"/>
            <a:r>
              <a:rPr lang="en-US" dirty="0" smtClean="0"/>
              <a:t>Create a Jenkins job from the start, testing the new feature</a:t>
            </a:r>
          </a:p>
          <a:p>
            <a:r>
              <a:rPr lang="en-US" dirty="0" smtClean="0"/>
              <a:t>When integrating the feature into the main branch</a:t>
            </a:r>
          </a:p>
          <a:p>
            <a:pPr lvl="1"/>
            <a:r>
              <a:rPr lang="en-US" dirty="0" smtClean="0"/>
              <a:t>Rewrite the history of the feature branch</a:t>
            </a:r>
          </a:p>
          <a:p>
            <a:pPr lvl="1"/>
            <a:r>
              <a:rPr lang="en-US" dirty="0" smtClean="0"/>
              <a:t>Merge from main one last time</a:t>
            </a:r>
          </a:p>
          <a:p>
            <a:pPr lvl="1"/>
            <a:r>
              <a:rPr lang="en-US" dirty="0" smtClean="0"/>
              <a:t>Create a pull-request</a:t>
            </a:r>
          </a:p>
          <a:p>
            <a:pPr lvl="1"/>
            <a:r>
              <a:rPr lang="en-US" dirty="0" smtClean="0"/>
              <a:t>Get the approval of the pull-request through a code review</a:t>
            </a:r>
          </a:p>
          <a:p>
            <a:pPr lvl="1"/>
            <a:r>
              <a:rPr lang="en-US" dirty="0" smtClean="0"/>
              <a:t>Make the merge pull request</a:t>
            </a:r>
          </a:p>
          <a:p>
            <a:pPr lvl="1"/>
            <a:endParaRPr lang="en-US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67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103705"/>
              </p:ext>
            </p:extLst>
          </p:nvPr>
        </p:nvGraphicFramePr>
        <p:xfrm>
          <a:off x="107504" y="1412776"/>
          <a:ext cx="7645519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6124504" imgH="4095737" progId="Visio.Drawing.15">
                  <p:embed/>
                </p:oleObj>
              </mc:Choice>
              <mc:Fallback>
                <p:oleObj name="Visio" r:id="rId3" imgW="6124504" imgH="40957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412776"/>
                        <a:ext cx="7645519" cy="511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7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86" y="242892"/>
            <a:ext cx="8458486" cy="953860"/>
          </a:xfrm>
        </p:spPr>
        <p:txBody>
          <a:bodyPr>
            <a:normAutofit/>
          </a:bodyPr>
          <a:lstStyle/>
          <a:p>
            <a:r>
              <a:rPr lang="da-DK" dirty="0" err="1" smtClean="0"/>
              <a:t>Deliverables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Brightspace </a:t>
            </a:r>
            <a:r>
              <a:rPr lang="da-DK" dirty="0" err="1" smtClean="0"/>
              <a:t>assignment</a:t>
            </a:r>
            <a:r>
              <a:rPr lang="da-DK" dirty="0" smtClean="0"/>
              <a:t>: PDF </a:t>
            </a:r>
            <a:r>
              <a:rPr lang="da-DK" dirty="0" err="1" smtClean="0"/>
              <a:t>document</a:t>
            </a:r>
            <a:r>
              <a:rPr lang="da-DK" dirty="0" smtClean="0"/>
              <a:t> </a:t>
            </a:r>
            <a:r>
              <a:rPr lang="da-DK" dirty="0" err="1" smtClean="0"/>
              <a:t>containing</a:t>
            </a:r>
            <a:r>
              <a:rPr lang="da-DK" dirty="0"/>
              <a:t>:</a:t>
            </a:r>
            <a:endParaRPr lang="da-DK" dirty="0" smtClean="0"/>
          </a:p>
          <a:p>
            <a:pPr lvl="1"/>
            <a:r>
              <a:rPr lang="da-DK" dirty="0" err="1" smtClean="0"/>
              <a:t>Table</a:t>
            </a:r>
            <a:r>
              <a:rPr lang="da-DK" dirty="0" smtClean="0"/>
              <a:t> of participants (</a:t>
            </a:r>
            <a:r>
              <a:rPr lang="da-DK" dirty="0" err="1" smtClean="0"/>
              <a:t>names</a:t>
            </a:r>
            <a:r>
              <a:rPr lang="da-DK" dirty="0" smtClean="0"/>
              <a:t>, student </a:t>
            </a:r>
            <a:r>
              <a:rPr lang="da-DK" dirty="0" err="1" smtClean="0"/>
              <a:t>numbers</a:t>
            </a:r>
            <a:r>
              <a:rPr lang="da-DK" dirty="0" smtClean="0"/>
              <a:t>) </a:t>
            </a:r>
          </a:p>
          <a:p>
            <a:pPr lvl="1"/>
            <a:r>
              <a:rPr lang="da-DK" dirty="0" smtClean="0"/>
              <a:t>Link to </a:t>
            </a:r>
            <a:r>
              <a:rPr lang="da-DK" dirty="0" err="1" smtClean="0"/>
              <a:t>GitHub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endParaRPr lang="da-DK" dirty="0" smtClean="0"/>
          </a:p>
          <a:p>
            <a:pPr lvl="1"/>
            <a:r>
              <a:rPr lang="da-DK" dirty="0" smtClean="0"/>
              <a:t>Links </a:t>
            </a:r>
            <a:r>
              <a:rPr lang="da-DK" dirty="0"/>
              <a:t>to </a:t>
            </a:r>
            <a:r>
              <a:rPr lang="da-DK" dirty="0" err="1"/>
              <a:t>Jenkins</a:t>
            </a:r>
            <a:r>
              <a:rPr lang="da-DK" dirty="0"/>
              <a:t> </a:t>
            </a:r>
            <a:r>
              <a:rPr lang="da-DK" dirty="0" smtClean="0"/>
              <a:t>jobs</a:t>
            </a:r>
          </a:p>
          <a:p>
            <a:pPr lvl="1"/>
            <a:r>
              <a:rPr lang="da-DK" dirty="0" smtClean="0"/>
              <a:t>Journal as </a:t>
            </a:r>
            <a:r>
              <a:rPr lang="da-DK" dirty="0" err="1" smtClean="0"/>
              <a:t>required</a:t>
            </a:r>
            <a:r>
              <a:rPr lang="da-DK" dirty="0" smtClean="0"/>
              <a:t> in the </a:t>
            </a:r>
            <a:r>
              <a:rPr lang="da-DK" dirty="0" err="1" smtClean="0"/>
              <a:t>specification</a:t>
            </a:r>
            <a:r>
              <a:rPr lang="da-DK" dirty="0" smtClean="0"/>
              <a:t> and the </a:t>
            </a:r>
            <a:r>
              <a:rPr lang="da-DK" dirty="0" err="1" smtClean="0"/>
              <a:t>Rubrics</a:t>
            </a:r>
            <a:endParaRPr lang="da-DK" dirty="0" smtClean="0"/>
          </a:p>
          <a:p>
            <a:r>
              <a:rPr lang="da-DK" dirty="0" smtClean="0"/>
              <a:t>Code </a:t>
            </a:r>
            <a:r>
              <a:rPr lang="da-DK" dirty="0" err="1" smtClean="0"/>
              <a:t>repository</a:t>
            </a:r>
            <a:r>
              <a:rPr lang="da-DK" dirty="0" smtClean="0"/>
              <a:t> on </a:t>
            </a:r>
            <a:r>
              <a:rPr lang="da-DK" dirty="0" err="1" smtClean="0"/>
              <a:t>GitHub</a:t>
            </a:r>
            <a:r>
              <a:rPr lang="da-DK" dirty="0" smtClean="0"/>
              <a:t>:</a:t>
            </a:r>
          </a:p>
          <a:p>
            <a:pPr lvl="1"/>
            <a:r>
              <a:rPr lang="da-DK" dirty="0"/>
              <a:t>All </a:t>
            </a:r>
            <a:r>
              <a:rPr lang="da-DK" dirty="0" err="1"/>
              <a:t>application</a:t>
            </a:r>
            <a:r>
              <a:rPr lang="da-DK" dirty="0"/>
              <a:t>,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and </a:t>
            </a:r>
            <a:r>
              <a:rPr lang="da-DK" dirty="0" smtClean="0"/>
              <a:t>unit test </a:t>
            </a:r>
            <a:r>
              <a:rPr lang="da-DK" dirty="0"/>
              <a:t>source </a:t>
            </a:r>
            <a:r>
              <a:rPr lang="da-DK" dirty="0" err="1" smtClean="0"/>
              <a:t>code</a:t>
            </a:r>
            <a:endParaRPr lang="da-DK" dirty="0" smtClean="0"/>
          </a:p>
          <a:p>
            <a:pPr lvl="1"/>
            <a:r>
              <a:rPr lang="en-US" dirty="0" smtClean="0"/>
              <a:t>Main branch, feature branches and all pull-requests</a:t>
            </a:r>
            <a:endParaRPr lang="da-DK" dirty="0" smtClean="0"/>
          </a:p>
          <a:p>
            <a:r>
              <a:rPr lang="da-DK" dirty="0" err="1" smtClean="0"/>
              <a:t>Jenkins</a:t>
            </a:r>
            <a:r>
              <a:rPr lang="da-DK" dirty="0" smtClean="0"/>
              <a:t> jobs:</a:t>
            </a:r>
          </a:p>
          <a:p>
            <a:pPr lvl="1"/>
            <a:r>
              <a:rPr lang="da-DK" dirty="0" err="1" smtClean="0"/>
              <a:t>Running</a:t>
            </a:r>
            <a:r>
              <a:rPr lang="da-DK" dirty="0" smtClean="0"/>
              <a:t> </a:t>
            </a:r>
            <a:r>
              <a:rPr lang="da-DK" dirty="0" err="1" smtClean="0"/>
              <a:t>Build</a:t>
            </a:r>
            <a:r>
              <a:rPr lang="da-DK" dirty="0" smtClean="0"/>
              <a:t>, Unit test and </a:t>
            </a:r>
            <a:r>
              <a:rPr lang="da-DK" dirty="0" err="1" smtClean="0"/>
              <a:t>Coverage</a:t>
            </a:r>
            <a:r>
              <a:rPr lang="da-DK" dirty="0" smtClean="0"/>
              <a:t> for </a:t>
            </a:r>
            <a:r>
              <a:rPr lang="da-DK" dirty="0" err="1" smtClean="0"/>
              <a:t>main</a:t>
            </a:r>
            <a:r>
              <a:rPr lang="da-DK" dirty="0" smtClean="0"/>
              <a:t> and feature branches</a:t>
            </a:r>
            <a:endParaRPr lang="da-DK" dirty="0"/>
          </a:p>
          <a:p>
            <a:r>
              <a:rPr lang="da-DK" b="1" dirty="0" smtClean="0"/>
              <a:t>Check </a:t>
            </a:r>
            <a:r>
              <a:rPr lang="da-DK" b="1" dirty="0"/>
              <a:t>the </a:t>
            </a:r>
            <a:r>
              <a:rPr lang="da-DK" b="1" dirty="0" err="1"/>
              <a:t>R</a:t>
            </a:r>
            <a:r>
              <a:rPr lang="da-DK" b="1" dirty="0" err="1" smtClean="0"/>
              <a:t>ubrics</a:t>
            </a:r>
            <a:r>
              <a:rPr lang="da-DK" b="1" dirty="0" smtClean="0"/>
              <a:t> </a:t>
            </a:r>
            <a:r>
              <a:rPr lang="da-DK" b="1" dirty="0"/>
              <a:t>for the </a:t>
            </a:r>
            <a:r>
              <a:rPr lang="da-DK" b="1" dirty="0" err="1"/>
              <a:t>hand</a:t>
            </a:r>
            <a:r>
              <a:rPr lang="da-DK" b="1" dirty="0"/>
              <a:t>-in</a:t>
            </a:r>
          </a:p>
          <a:p>
            <a:endParaRPr lang="da-DK" dirty="0"/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3426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Main points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feature branches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functions for a transparent history</a:t>
            </a:r>
          </a:p>
          <a:p>
            <a:r>
              <a:rPr lang="en-US" dirty="0" smtClean="0"/>
              <a:t>Using pull-request for a safer feature release</a:t>
            </a:r>
          </a:p>
          <a:p>
            <a:r>
              <a:rPr lang="en-US" dirty="0" smtClean="0"/>
              <a:t>Using CI to follow progress and verify feature</a:t>
            </a:r>
          </a:p>
          <a:p>
            <a:r>
              <a:rPr lang="en-US" dirty="0" smtClean="0"/>
              <a:t>Working in parallel in a structured workflow</a:t>
            </a:r>
          </a:p>
          <a:p>
            <a:r>
              <a:rPr lang="en-US" dirty="0" smtClean="0"/>
              <a:t>Practice testable design, coding and testing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45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A6A795B3264D4F859ECB954B11F065" ma:contentTypeVersion="13" ma:contentTypeDescription="Opret et nyt dokument." ma:contentTypeScope="" ma:versionID="d6e92deb3b5368277ccead5c9c2761d0">
  <xsd:schema xmlns:xsd="http://www.w3.org/2001/XMLSchema" xmlns:xs="http://www.w3.org/2001/XMLSchema" xmlns:p="http://schemas.microsoft.com/office/2006/metadata/properties" xmlns:ns3="fce77e05-e53d-40e3-924c-010633414056" xmlns:ns4="84f42352-3182-481c-87ea-4ab76f0f3ad6" targetNamespace="http://schemas.microsoft.com/office/2006/metadata/properties" ma:root="true" ma:fieldsID="04b0ed4b475733c2c99e6163afb1e49f" ns3:_="" ns4:_="">
    <xsd:import namespace="fce77e05-e53d-40e3-924c-010633414056"/>
    <xsd:import namespace="84f42352-3182-481c-87ea-4ab76f0f3a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77e05-e53d-40e3-924c-0106334140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værdi for deling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42352-3182-481c-87ea-4ab76f0f3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9AC636-C114-4FA0-89B8-5D1459F373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EBA51B-A4DB-4AFE-B9CA-37A08BE51C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e77e05-e53d-40e3-924c-010633414056"/>
    <ds:schemaRef ds:uri="84f42352-3182-481c-87ea-4ab76f0f3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9D9BF5-816F-499A-91AB-50D97F90B6D4}">
  <ds:schemaRefs>
    <ds:schemaRef ds:uri="fce77e05-e53d-40e3-924c-010633414056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4f42352-3182-481c-87ea-4ab76f0f3ad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1740</TotalTime>
  <Words>516</Words>
  <Application>Microsoft Office PowerPoint</Application>
  <PresentationFormat>On-screen Show (4:3)</PresentationFormat>
  <Paragraphs>83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AU Passata</vt:lpstr>
      <vt:lpstr>Calibri</vt:lpstr>
      <vt:lpstr>Office Theme</vt:lpstr>
      <vt:lpstr>Visio</vt:lpstr>
      <vt:lpstr>Introduction to  Microwave Oven with new features using a git based workflow</vt:lpstr>
      <vt:lpstr>Microwave Oven</vt:lpstr>
      <vt:lpstr>The Microwave Oven class diagram</vt:lpstr>
      <vt:lpstr>The Microwave Oven STM diagram</vt:lpstr>
      <vt:lpstr>New features to add</vt:lpstr>
      <vt:lpstr>Mandatory workflow</vt:lpstr>
      <vt:lpstr>Deliverables</vt:lpstr>
      <vt:lpstr>Deliverables</vt:lpstr>
      <vt:lpstr>Main points</vt:lpstr>
      <vt:lpstr>Exercise plan</vt:lpstr>
      <vt:lpstr>Time allotted</vt:lpstr>
      <vt:lpstr>Tips and tricks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182</cp:revision>
  <dcterms:created xsi:type="dcterms:W3CDTF">2011-04-02T15:06:22Z</dcterms:created>
  <dcterms:modified xsi:type="dcterms:W3CDTF">2021-11-09T07:41:23Z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0x010100BFA6A795B3264D4F859ECB954B11F065</vt:lpwstr>
  </property>
</Properties>
</file>