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C0E69-6230-474C-B18A-01397E2B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C2ACDD-3AA7-4482-BA5A-01F92839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073A91-721F-4F91-9579-80B21A9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C1FEE2F-465A-4C17-8D86-15E87C17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C8BE71-CAE6-4937-91C4-5EA3020C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66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05C8E-F7DA-4FAE-ABF0-C3D2708F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8715726-E438-461C-8A5E-7EA5E64E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380860-4318-43AC-BADE-EC21F32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30DFAC-8A98-475B-A7EA-BD0FBCE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95BC21-C7E2-432E-B986-BE7E1224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825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21320CB-6672-491C-BAB4-774373371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060320-3FB0-4C08-AD56-88093C1F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C565E5-7A9E-420F-BE20-51D324C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4E0727-EA55-4B87-A8F9-A14E6B7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EBB444-7675-41A5-8E25-A00E629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33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EBAAA-EBA1-43DA-A028-588475A5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05B75C-99C5-4EB5-A2C8-386414C5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229931-ACCD-40A7-83C3-B97CD69F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B64B26-9E7B-46C2-A36D-1FFC8BD3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F35D4D-3A24-40ED-9BAA-766AF6F7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23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A82CD-D89B-46FC-8329-640546EE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6C0EED9-9955-48DE-B0FF-3AD7CB26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7AB3B2-4B8B-4804-B58E-49B7356D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18D967-C89F-4939-9396-EC7311D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7384548-03A7-41A1-B171-4FFD1C20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30CD3-FECC-4B45-8CF5-7505FD82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D76127-036C-4136-BFA7-F5E263C8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BF4C1CD-60AC-4BD5-B07B-9B51B00C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AF3BFAC-5453-4AC6-B07C-745E895C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042A2C6-CFE9-4E53-9BCF-4E46B15E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69F5BD-EC9C-4C82-8FB7-8B14C8EF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65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122B4-203B-4193-AC01-C0860702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888072-0CE9-48A7-B773-DFAF2A9E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1A97CE1-F9CC-438E-BD0D-3F6A65F37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11DA4C7-A2C7-40F8-88CB-8290A7685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72E8042-A402-4D1D-9915-049CCB91A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4E9186E-35BA-47D9-A269-349219C6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1EE7CA-660E-4740-9539-C7999474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F421D3F-E1B3-437B-89FB-C90A4623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88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24A4F-7C50-4225-828A-ECEE3204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F231553-A4F8-4848-AF10-524C93CB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0E669AF-E3C7-4497-A37F-676D044A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97FE7D-A1BF-4852-BC7D-7CF5D63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5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C5FDEDA-F9C2-497B-B09B-99DD9418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0C422A4-013D-479D-B836-4A64857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3F2BD0A-5ABA-47A5-A82E-E6DEC5B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77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DC4CC-4147-4855-88E8-2B10CCB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BC2766-A92B-4749-8254-3B863611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B8EC382-E07E-4CBD-B127-314FE69C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E279F1-95A5-4A97-BE27-36B5D69F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FEFF4F-3C86-4461-8E70-3B096CBE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8957F-2E7A-4BC7-894E-48FAEE9A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3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DFDA1-F3C5-49F6-AEDF-30E2E14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FB2EB52-061A-470B-B266-8D6AB4EDC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4D20451-085F-4F18-9D24-3F203610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3BCF03-0F6E-438D-A668-61448781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5D632A-AF2C-4A42-80E4-F873A14A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38ED09-CCB3-4659-8ADB-75BB05E1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06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D5F6557-BC09-4DD5-BD3E-09FD83C3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6E1585-BE72-4E91-A681-A5C1F751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E2DE03-C5C0-4594-9412-A6EB12780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19AE-3B1E-4202-ABBA-C23693BAF9C2}" type="datetimeFigureOut">
              <a:rPr lang="da-DK" smtClean="0"/>
              <a:t>09-04-2019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A30E79-A3E2-4C45-9608-73C4053CB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40B28F-ECAC-4FBA-8169-DAFB59D8E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0E2C-33F6-4003-A2A8-3A46AD402DE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91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0CBA7-C11A-479E-A844-7B5242B3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852"/>
            <a:ext cx="9144000" cy="1121869"/>
          </a:xfrm>
        </p:spPr>
        <p:txBody>
          <a:bodyPr/>
          <a:lstStyle/>
          <a:p>
            <a:r>
              <a:rPr lang="da-DK" dirty="0"/>
              <a:t>DAB </a:t>
            </a:r>
            <a:r>
              <a:rPr lang="da-DK" dirty="0" err="1"/>
              <a:t>Aflervering</a:t>
            </a:r>
            <a:r>
              <a:rPr lang="da-DK" dirty="0"/>
              <a:t> 2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8EAA44-274F-4FF3-80DF-B528B27C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2329"/>
            <a:ext cx="9144000" cy="2532432"/>
          </a:xfrm>
        </p:spPr>
        <p:txBody>
          <a:bodyPr>
            <a:normAutofit/>
          </a:bodyPr>
          <a:lstStyle/>
          <a:p>
            <a:r>
              <a:rPr lang="da-DK" dirty="0"/>
              <a:t>Gruppe 20</a:t>
            </a:r>
          </a:p>
          <a:p>
            <a:r>
              <a:rPr lang="da-DK" dirty="0"/>
              <a:t>Oskar T. Hansen – au575348</a:t>
            </a:r>
          </a:p>
          <a:p>
            <a:r>
              <a:rPr lang="da-DK" dirty="0"/>
              <a:t>Thomas Møller – au580513</a:t>
            </a:r>
          </a:p>
          <a:p>
            <a:r>
              <a:rPr lang="da-DK" dirty="0"/>
              <a:t>Mathias Nortvig Thomassen – au580521</a:t>
            </a:r>
          </a:p>
          <a:p>
            <a:r>
              <a:rPr lang="da-DK" dirty="0"/>
              <a:t>Valdemar Tang - au586626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29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8A37-D5D6-4633-ADFB-98C710DA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Vores projekt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CE116C-7FFF-4702-88F0-BFB65556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MVC – EF Core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A1C29FB-ED89-48FD-93E8-26DECAE8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16" y="2591452"/>
            <a:ext cx="11028784" cy="24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F08D0-F470-4898-90D3-1612A192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5D1238-F274-43FB-ABC5-0F64D253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FDE689B-6261-4B32-BEE8-25582203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1" y="365125"/>
            <a:ext cx="11667709" cy="62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1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C9F2-B9DD-473F-AEF3-CC58A7C6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7A78E9-7ECB-4F7F-B2EB-92D91A4A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4A08D4F-E360-4DD3-A01F-22BB4A49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2968"/>
            <a:ext cx="4391025" cy="47529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07C8CD9-A32F-42FA-BBD1-301B9FFE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286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4F548-0652-4C0F-9A05-B33CCC39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DbContext</a:t>
            </a:r>
            <a:r>
              <a:rPr lang="da-DK" dirty="0"/>
              <a:t> og </a:t>
            </a:r>
            <a:r>
              <a:rPr lang="da-DK" dirty="0" err="1"/>
              <a:t>seeding</a:t>
            </a:r>
            <a:r>
              <a:rPr lang="da-DK" dirty="0"/>
              <a:t> 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7ECD4EB6-7777-4087-9351-973EEEF5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720" y="1825626"/>
            <a:ext cx="3426852" cy="435133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943B1BB-23C9-4C36-A506-B9F0E979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6"/>
            <a:ext cx="3752461" cy="433832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C087C13-93D2-42C8-BFFE-D8B6072F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1825626"/>
            <a:ext cx="4591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49217-FDE6-421B-8B3D-7EA025E1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ViewModels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342420C-7F2D-475A-9668-43FCA2B0B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14" y="1784399"/>
            <a:ext cx="3743325" cy="374332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2B07E8C4-1E93-4F78-A68F-E934DEC4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79" y="1784399"/>
            <a:ext cx="37719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D00A-D3ED-434E-BD90-6F54465F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extraction</a:t>
            </a:r>
            <a:r>
              <a:rPr lang="da-DK" dirty="0"/>
              <a:t> i controllers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4BE6BB61-FC6C-4495-AC35-18FDCD0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E8D7282-A810-4DA1-A1E5-F8EDAFDC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952"/>
            <a:ext cx="5574448" cy="337619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FF250E1-21A2-42E5-BF86-47C0FD08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05" y="1825625"/>
            <a:ext cx="6561495" cy="27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5C95-E297-40C6-A4C3-29D2E609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Views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42D5E00D-577D-4FEA-8F05-2422E92A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30" y="1924941"/>
            <a:ext cx="9315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DAB Aflervering 2</vt:lpstr>
      <vt:lpstr>Vores projekt</vt:lpstr>
      <vt:lpstr>PowerPoint-præsentation</vt:lpstr>
      <vt:lpstr>Modeller</vt:lpstr>
      <vt:lpstr>DbContext og seeding </vt:lpstr>
      <vt:lpstr>ViewModels</vt:lpstr>
      <vt:lpstr>Data extraction i controllers</vt:lpstr>
      <vt:lpstr>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 Aflervering 2</dc:title>
  <dc:creator>Valdemar Tang</dc:creator>
  <cp:lastModifiedBy>Valdemar Tang</cp:lastModifiedBy>
  <cp:revision>7</cp:revision>
  <dcterms:created xsi:type="dcterms:W3CDTF">2019-04-08T13:38:24Z</dcterms:created>
  <dcterms:modified xsi:type="dcterms:W3CDTF">2019-04-09T09:43:40Z</dcterms:modified>
</cp:coreProperties>
</file>