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Hansen -</a:t>
            </a:r>
          </a:p>
          <a:p>
            <a:r>
              <a:rPr lang="da-DK" dirty="0"/>
              <a:t>Thomas Møller -</a:t>
            </a:r>
          </a:p>
          <a:p>
            <a:r>
              <a:rPr lang="da-DK" dirty="0"/>
              <a:t>Mathias Nortvig Thomassen -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DAB Aflervering 2</vt:lpstr>
      <vt:lpstr>Vores projekt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Valdemar Tang</cp:lastModifiedBy>
  <cp:revision>4</cp:revision>
  <dcterms:created xsi:type="dcterms:W3CDTF">2019-04-08T13:38:24Z</dcterms:created>
  <dcterms:modified xsi:type="dcterms:W3CDTF">2019-04-08T13:58:34Z</dcterms:modified>
</cp:coreProperties>
</file>