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Thorin Hansen" userId="26a427c7-f0b6-4fa8-8986-3ed550a0d962" providerId="ADAL" clId="{7CA1AD66-4B43-48AF-961A-EDC405A5F6F9}"/>
    <pc:docChg chg="undo custSel modSld">
      <pc:chgData name="Oskar Thorin Hansen" userId="26a427c7-f0b6-4fa8-8986-3ed550a0d962" providerId="ADAL" clId="{7CA1AD66-4B43-48AF-961A-EDC405A5F6F9}" dt="2019-04-09T09:36:55.918" v="12" actId="20577"/>
      <pc:docMkLst>
        <pc:docMk/>
      </pc:docMkLst>
      <pc:sldChg chg="modSp">
        <pc:chgData name="Oskar Thorin Hansen" userId="26a427c7-f0b6-4fa8-8986-3ed550a0d962" providerId="ADAL" clId="{7CA1AD66-4B43-48AF-961A-EDC405A5F6F9}" dt="2019-04-09T09:36:55.918" v="12" actId="20577"/>
        <pc:sldMkLst>
          <pc:docMk/>
          <pc:sldMk cId="3891294531" sldId="256"/>
        </pc:sldMkLst>
        <pc:spChg chg="mod">
          <ac:chgData name="Oskar Thorin Hansen" userId="26a427c7-f0b6-4fa8-8986-3ed550a0d962" providerId="ADAL" clId="{7CA1AD66-4B43-48AF-961A-EDC405A5F6F9}" dt="2019-04-09T09:36:55.918" v="12" actId="20577"/>
          <ac:spMkLst>
            <pc:docMk/>
            <pc:sldMk cId="3891294531" sldId="256"/>
            <ac:spMk id="3" creationId="{A08EAA44-274F-4FF3-80DF-B528B27CB3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</a:t>
            </a:r>
            <a:r>
              <a:rPr lang="da-DK"/>
              <a:t>Hansen -</a:t>
            </a:r>
            <a:endParaRPr lang="da-DK" dirty="0"/>
          </a:p>
          <a:p>
            <a:r>
              <a:rPr lang="da-DK" dirty="0"/>
              <a:t>Thomas Møller -</a:t>
            </a:r>
          </a:p>
          <a:p>
            <a:r>
              <a:rPr lang="da-DK" dirty="0"/>
              <a:t>Mathias Nortvig Thomassen -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DAB Aflervering 2</vt:lpstr>
      <vt:lpstr>Vores projekt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Oskar Thorin Hansen</cp:lastModifiedBy>
  <cp:revision>4</cp:revision>
  <dcterms:created xsi:type="dcterms:W3CDTF">2019-04-08T13:38:24Z</dcterms:created>
  <dcterms:modified xsi:type="dcterms:W3CDTF">2019-04-09T09:36:59Z</dcterms:modified>
</cp:coreProperties>
</file>