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8132D-B847-4A39-89AC-7E51E96176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443FC6-DC21-483B-A905-6A14CEC70E41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SOLID-</a:t>
          </a:r>
          <a:r>
            <a:rPr lang="da-DK" dirty="0" err="1"/>
            <a:t>principles</a:t>
          </a:r>
          <a:endParaRPr lang="en-US" dirty="0"/>
        </a:p>
      </dgm:t>
    </dgm:pt>
    <dgm:pt modelId="{18FCD721-3118-400E-8FF4-EFE96FA3D668}" type="parTrans" cxnId="{E0DB3BB8-D879-424F-A0B1-5E54EF5B1998}">
      <dgm:prSet/>
      <dgm:spPr/>
      <dgm:t>
        <a:bodyPr/>
        <a:lstStyle/>
        <a:p>
          <a:endParaRPr lang="en-US"/>
        </a:p>
      </dgm:t>
    </dgm:pt>
    <dgm:pt modelId="{BB209439-F32A-4EE8-A2C7-1514EB37A9B8}" type="sibTrans" cxnId="{E0DB3BB8-D879-424F-A0B1-5E54EF5B1998}">
      <dgm:prSet/>
      <dgm:spPr/>
      <dgm:t>
        <a:bodyPr/>
        <a:lstStyle/>
        <a:p>
          <a:endParaRPr lang="en-US"/>
        </a:p>
      </dgm:t>
    </dgm:pt>
    <dgm:pt modelId="{C56466E8-8F2C-4437-A770-CF05D2044AB0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SRP</a:t>
          </a:r>
          <a:endParaRPr lang="en-US"/>
        </a:p>
      </dgm:t>
    </dgm:pt>
    <dgm:pt modelId="{6A2AA3F0-BD88-438F-949B-2AC9D10F089D}" type="parTrans" cxnId="{93A06F77-90C4-4DC3-B18E-88F4C2F3A78A}">
      <dgm:prSet/>
      <dgm:spPr/>
      <dgm:t>
        <a:bodyPr/>
        <a:lstStyle/>
        <a:p>
          <a:endParaRPr lang="en-US"/>
        </a:p>
      </dgm:t>
    </dgm:pt>
    <dgm:pt modelId="{09007F14-E5DA-4654-BF64-E448719D51BD}" type="sibTrans" cxnId="{93A06F77-90C4-4DC3-B18E-88F4C2F3A78A}">
      <dgm:prSet/>
      <dgm:spPr/>
      <dgm:t>
        <a:bodyPr/>
        <a:lstStyle/>
        <a:p>
          <a:endParaRPr lang="en-US"/>
        </a:p>
      </dgm:t>
    </dgm:pt>
    <dgm:pt modelId="{1001EE45-FA06-4DF6-8C76-A8E95B7A48D3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OCP</a:t>
          </a:r>
          <a:endParaRPr lang="en-US" dirty="0"/>
        </a:p>
      </dgm:t>
    </dgm:pt>
    <dgm:pt modelId="{60EB5CCA-1377-45AA-8C38-69DAF63FA847}" type="parTrans" cxnId="{07AC68E5-25AD-4DD8-A853-89FE588EEC96}">
      <dgm:prSet/>
      <dgm:spPr/>
      <dgm:t>
        <a:bodyPr/>
        <a:lstStyle/>
        <a:p>
          <a:endParaRPr lang="en-US"/>
        </a:p>
      </dgm:t>
    </dgm:pt>
    <dgm:pt modelId="{0133C275-4D42-4D5F-8DD4-F57EB886B84B}" type="sibTrans" cxnId="{07AC68E5-25AD-4DD8-A853-89FE588EEC96}">
      <dgm:prSet/>
      <dgm:spPr/>
      <dgm:t>
        <a:bodyPr/>
        <a:lstStyle/>
        <a:p>
          <a:endParaRPr lang="en-US"/>
        </a:p>
      </dgm:t>
    </dgm:pt>
    <dgm:pt modelId="{F3A37A9A-54B4-4A47-9E86-4CE470DE79A2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Observer</a:t>
          </a:r>
          <a:endParaRPr lang="en-US" dirty="0"/>
        </a:p>
      </dgm:t>
    </dgm:pt>
    <dgm:pt modelId="{61807AB6-62DB-487E-8331-6360333AE5A8}" type="parTrans" cxnId="{4A5F4F4A-5AD2-4E5B-866B-133604100DE8}">
      <dgm:prSet/>
      <dgm:spPr/>
      <dgm:t>
        <a:bodyPr/>
        <a:lstStyle/>
        <a:p>
          <a:endParaRPr lang="en-US"/>
        </a:p>
      </dgm:t>
    </dgm:pt>
    <dgm:pt modelId="{7E017192-88E6-4ECB-AFF7-2F3EBE309866}" type="sibTrans" cxnId="{4A5F4F4A-5AD2-4E5B-866B-133604100DE8}">
      <dgm:prSet/>
      <dgm:spPr/>
      <dgm:t>
        <a:bodyPr/>
        <a:lstStyle/>
        <a:p>
          <a:endParaRPr lang="en-US"/>
        </a:p>
      </dgm:t>
    </dgm:pt>
    <dgm:pt modelId="{413CB21B-AB20-4A93-BCA9-C582747B17BB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Mediator</a:t>
          </a:r>
          <a:endParaRPr lang="en-US"/>
        </a:p>
      </dgm:t>
    </dgm:pt>
    <dgm:pt modelId="{E4B61E74-8DCC-4414-A16C-3C22201131F9}" type="parTrans" cxnId="{40FEE65D-B61C-4D01-A93C-EB3CA58507A0}">
      <dgm:prSet/>
      <dgm:spPr/>
      <dgm:t>
        <a:bodyPr/>
        <a:lstStyle/>
        <a:p>
          <a:endParaRPr lang="en-US"/>
        </a:p>
      </dgm:t>
    </dgm:pt>
    <dgm:pt modelId="{11F9D60C-3DA0-45B3-8092-3823BA6C33B8}" type="sibTrans" cxnId="{40FEE65D-B61C-4D01-A93C-EB3CA58507A0}">
      <dgm:prSet/>
      <dgm:spPr/>
      <dgm:t>
        <a:bodyPr/>
        <a:lstStyle/>
        <a:p>
          <a:endParaRPr lang="en-US"/>
        </a:p>
      </dgm:t>
    </dgm:pt>
    <dgm:pt modelId="{8031FA08-2A22-4875-896A-7B511DA25665}" type="pres">
      <dgm:prSet presAssocID="{B948132D-B847-4A39-89AC-7E51E96176F4}" presName="root" presStyleCnt="0">
        <dgm:presLayoutVars>
          <dgm:dir/>
          <dgm:resizeHandles val="exact"/>
        </dgm:presLayoutVars>
      </dgm:prSet>
      <dgm:spPr/>
    </dgm:pt>
    <dgm:pt modelId="{EE01F2A4-FFC2-4434-8E89-774EE7A1B960}" type="pres">
      <dgm:prSet presAssocID="{F1443FC6-DC21-483B-A905-6A14CEC70E41}" presName="compNode" presStyleCnt="0"/>
      <dgm:spPr/>
    </dgm:pt>
    <dgm:pt modelId="{FC142EAA-8B20-4693-A4B6-1057F761DBE5}" type="pres">
      <dgm:prSet presAssocID="{F1443FC6-DC21-483B-A905-6A14CEC70E41}" presName="bgRect" presStyleLbl="bgShp" presStyleIdx="0" presStyleCnt="3" custLinFactNeighborX="0" custLinFactNeighborY="-43"/>
      <dgm:spPr/>
    </dgm:pt>
    <dgm:pt modelId="{F2717D7F-AE43-496F-80F6-02B949F3A2E2}" type="pres">
      <dgm:prSet presAssocID="{F1443FC6-DC21-483B-A905-6A14CEC70E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DE9F2BB8-F7FE-4901-8A40-AFCE5AE2F4BB}" type="pres">
      <dgm:prSet presAssocID="{F1443FC6-DC21-483B-A905-6A14CEC70E41}" presName="spaceRect" presStyleCnt="0"/>
      <dgm:spPr/>
    </dgm:pt>
    <dgm:pt modelId="{72E97874-0616-4A90-94E6-A3E8E2B94EE0}" type="pres">
      <dgm:prSet presAssocID="{F1443FC6-DC21-483B-A905-6A14CEC70E41}" presName="parTx" presStyleLbl="revTx" presStyleIdx="0" presStyleCnt="4">
        <dgm:presLayoutVars>
          <dgm:chMax val="0"/>
          <dgm:chPref val="0"/>
        </dgm:presLayoutVars>
      </dgm:prSet>
      <dgm:spPr/>
    </dgm:pt>
    <dgm:pt modelId="{C225666A-F791-4287-83A2-FEB3BEBAB59E}" type="pres">
      <dgm:prSet presAssocID="{F1443FC6-DC21-483B-A905-6A14CEC70E41}" presName="desTx" presStyleLbl="revTx" presStyleIdx="1" presStyleCnt="4">
        <dgm:presLayoutVars/>
      </dgm:prSet>
      <dgm:spPr/>
    </dgm:pt>
    <dgm:pt modelId="{1D933AEF-6EA0-48CD-845C-022114BC3548}" type="pres">
      <dgm:prSet presAssocID="{BB209439-F32A-4EE8-A2C7-1514EB37A9B8}" presName="sibTrans" presStyleCnt="0"/>
      <dgm:spPr/>
    </dgm:pt>
    <dgm:pt modelId="{876A2B47-B419-4F6C-BAB3-063A98D64BFC}" type="pres">
      <dgm:prSet presAssocID="{F3A37A9A-54B4-4A47-9E86-4CE470DE79A2}" presName="compNode" presStyleCnt="0"/>
      <dgm:spPr/>
    </dgm:pt>
    <dgm:pt modelId="{42962060-2814-484A-8337-921DB5054DF7}" type="pres">
      <dgm:prSet presAssocID="{F3A37A9A-54B4-4A47-9E86-4CE470DE79A2}" presName="bgRect" presStyleLbl="bgShp" presStyleIdx="1" presStyleCnt="3"/>
      <dgm:spPr/>
    </dgm:pt>
    <dgm:pt modelId="{91E69C38-0951-4C30-A261-772103E4C5BA}" type="pres">
      <dgm:prSet presAssocID="{F3A37A9A-54B4-4A47-9E86-4CE470DE79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9EC34BC-C588-4135-B692-25485CF41D28}" type="pres">
      <dgm:prSet presAssocID="{F3A37A9A-54B4-4A47-9E86-4CE470DE79A2}" presName="spaceRect" presStyleCnt="0"/>
      <dgm:spPr/>
    </dgm:pt>
    <dgm:pt modelId="{A356C2A5-E254-41BF-A119-C09C2FF69597}" type="pres">
      <dgm:prSet presAssocID="{F3A37A9A-54B4-4A47-9E86-4CE470DE79A2}" presName="parTx" presStyleLbl="revTx" presStyleIdx="2" presStyleCnt="4">
        <dgm:presLayoutVars>
          <dgm:chMax val="0"/>
          <dgm:chPref val="0"/>
        </dgm:presLayoutVars>
      </dgm:prSet>
      <dgm:spPr/>
    </dgm:pt>
    <dgm:pt modelId="{954EFEF4-A4B6-4A50-8C8D-193884033687}" type="pres">
      <dgm:prSet presAssocID="{7E017192-88E6-4ECB-AFF7-2F3EBE309866}" presName="sibTrans" presStyleCnt="0"/>
      <dgm:spPr/>
    </dgm:pt>
    <dgm:pt modelId="{FCD39346-327E-44CA-831E-D80603258C8C}" type="pres">
      <dgm:prSet presAssocID="{413CB21B-AB20-4A93-BCA9-C582747B17BB}" presName="compNode" presStyleCnt="0"/>
      <dgm:spPr/>
    </dgm:pt>
    <dgm:pt modelId="{20016170-2BDD-4164-B7EA-AAB3EC30BC22}" type="pres">
      <dgm:prSet presAssocID="{413CB21B-AB20-4A93-BCA9-C582747B17BB}" presName="bgRect" presStyleLbl="bgShp" presStyleIdx="2" presStyleCnt="3"/>
      <dgm:spPr/>
    </dgm:pt>
    <dgm:pt modelId="{E259910A-0151-4D80-A317-7C29B0B31B5F}" type="pres">
      <dgm:prSet presAssocID="{413CB21B-AB20-4A93-BCA9-C582747B17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0EBC3A-F72F-486E-B7B1-3237252D687D}" type="pres">
      <dgm:prSet presAssocID="{413CB21B-AB20-4A93-BCA9-C582747B17BB}" presName="spaceRect" presStyleCnt="0"/>
      <dgm:spPr/>
    </dgm:pt>
    <dgm:pt modelId="{718375BA-2B71-4170-8F59-2E98D290615E}" type="pres">
      <dgm:prSet presAssocID="{413CB21B-AB20-4A93-BCA9-C582747B1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E4480D-E358-4CDE-8552-7F293A6D49E5}" type="presOf" srcId="{B948132D-B847-4A39-89AC-7E51E96176F4}" destId="{8031FA08-2A22-4875-896A-7B511DA25665}" srcOrd="0" destOrd="0" presId="urn:microsoft.com/office/officeart/2018/2/layout/IconVerticalSolidList"/>
    <dgm:cxn modelId="{8F3FDF26-7425-4BAC-A1BE-28225DE525F0}" type="presOf" srcId="{1001EE45-FA06-4DF6-8C76-A8E95B7A48D3}" destId="{C225666A-F791-4287-83A2-FEB3BEBAB59E}" srcOrd="0" destOrd="1" presId="urn:microsoft.com/office/officeart/2018/2/layout/IconVerticalSolidList"/>
    <dgm:cxn modelId="{40FEE65D-B61C-4D01-A93C-EB3CA58507A0}" srcId="{B948132D-B847-4A39-89AC-7E51E96176F4}" destId="{413CB21B-AB20-4A93-BCA9-C582747B17BB}" srcOrd="2" destOrd="0" parTransId="{E4B61E74-8DCC-4414-A16C-3C22201131F9}" sibTransId="{11F9D60C-3DA0-45B3-8092-3823BA6C33B8}"/>
    <dgm:cxn modelId="{BDE4F869-0C81-4873-9812-8C318F4BF77F}" type="presOf" srcId="{F1443FC6-DC21-483B-A905-6A14CEC70E41}" destId="{72E97874-0616-4A90-94E6-A3E8E2B94EE0}" srcOrd="0" destOrd="0" presId="urn:microsoft.com/office/officeart/2018/2/layout/IconVerticalSolidList"/>
    <dgm:cxn modelId="{4A5F4F4A-5AD2-4E5B-866B-133604100DE8}" srcId="{B948132D-B847-4A39-89AC-7E51E96176F4}" destId="{F3A37A9A-54B4-4A47-9E86-4CE470DE79A2}" srcOrd="1" destOrd="0" parTransId="{61807AB6-62DB-487E-8331-6360333AE5A8}" sibTransId="{7E017192-88E6-4ECB-AFF7-2F3EBE309866}"/>
    <dgm:cxn modelId="{93A06F77-90C4-4DC3-B18E-88F4C2F3A78A}" srcId="{F1443FC6-DC21-483B-A905-6A14CEC70E41}" destId="{C56466E8-8F2C-4437-A770-CF05D2044AB0}" srcOrd="0" destOrd="0" parTransId="{6A2AA3F0-BD88-438F-949B-2AC9D10F089D}" sibTransId="{09007F14-E5DA-4654-BF64-E448719D51BD}"/>
    <dgm:cxn modelId="{8DD805AB-47FA-46D8-97F3-BB55629FD660}" type="presOf" srcId="{C56466E8-8F2C-4437-A770-CF05D2044AB0}" destId="{C225666A-F791-4287-83A2-FEB3BEBAB59E}" srcOrd="0" destOrd="0" presId="urn:microsoft.com/office/officeart/2018/2/layout/IconVerticalSolidList"/>
    <dgm:cxn modelId="{E0DB3BB8-D879-424F-A0B1-5E54EF5B1998}" srcId="{B948132D-B847-4A39-89AC-7E51E96176F4}" destId="{F1443FC6-DC21-483B-A905-6A14CEC70E41}" srcOrd="0" destOrd="0" parTransId="{18FCD721-3118-400E-8FF4-EFE96FA3D668}" sibTransId="{BB209439-F32A-4EE8-A2C7-1514EB37A9B8}"/>
    <dgm:cxn modelId="{0A40A9C0-DF6F-4793-A4EE-FEDD1D3D0F2E}" type="presOf" srcId="{F3A37A9A-54B4-4A47-9E86-4CE470DE79A2}" destId="{A356C2A5-E254-41BF-A119-C09C2FF69597}" srcOrd="0" destOrd="0" presId="urn:microsoft.com/office/officeart/2018/2/layout/IconVerticalSolidList"/>
    <dgm:cxn modelId="{07AC68E5-25AD-4DD8-A853-89FE588EEC96}" srcId="{F1443FC6-DC21-483B-A905-6A14CEC70E41}" destId="{1001EE45-FA06-4DF6-8C76-A8E95B7A48D3}" srcOrd="1" destOrd="0" parTransId="{60EB5CCA-1377-45AA-8C38-69DAF63FA847}" sibTransId="{0133C275-4D42-4D5F-8DD4-F57EB886B84B}"/>
    <dgm:cxn modelId="{89D007FB-C059-46AC-987F-FF2E75D0FF2E}" type="presOf" srcId="{413CB21B-AB20-4A93-BCA9-C582747B17BB}" destId="{718375BA-2B71-4170-8F59-2E98D290615E}" srcOrd="0" destOrd="0" presId="urn:microsoft.com/office/officeart/2018/2/layout/IconVerticalSolidList"/>
    <dgm:cxn modelId="{E2A2BD4F-E46A-483E-8241-58443CFF8E29}" type="presParOf" srcId="{8031FA08-2A22-4875-896A-7B511DA25665}" destId="{EE01F2A4-FFC2-4434-8E89-774EE7A1B960}" srcOrd="0" destOrd="0" presId="urn:microsoft.com/office/officeart/2018/2/layout/IconVerticalSolidList"/>
    <dgm:cxn modelId="{E529A55C-9573-4C6C-8A85-BCA9842D980E}" type="presParOf" srcId="{EE01F2A4-FFC2-4434-8E89-774EE7A1B960}" destId="{FC142EAA-8B20-4693-A4B6-1057F761DBE5}" srcOrd="0" destOrd="0" presId="urn:microsoft.com/office/officeart/2018/2/layout/IconVerticalSolidList"/>
    <dgm:cxn modelId="{4082F1DA-6FCE-400B-A3B7-B4404F94C9F7}" type="presParOf" srcId="{EE01F2A4-FFC2-4434-8E89-774EE7A1B960}" destId="{F2717D7F-AE43-496F-80F6-02B949F3A2E2}" srcOrd="1" destOrd="0" presId="urn:microsoft.com/office/officeart/2018/2/layout/IconVerticalSolidList"/>
    <dgm:cxn modelId="{F2276C21-0923-4143-9B5A-CEC214AD3D67}" type="presParOf" srcId="{EE01F2A4-FFC2-4434-8E89-774EE7A1B960}" destId="{DE9F2BB8-F7FE-4901-8A40-AFCE5AE2F4BB}" srcOrd="2" destOrd="0" presId="urn:microsoft.com/office/officeart/2018/2/layout/IconVerticalSolidList"/>
    <dgm:cxn modelId="{F09FA157-C627-44E5-A8C8-9CB09ABDE38E}" type="presParOf" srcId="{EE01F2A4-FFC2-4434-8E89-774EE7A1B960}" destId="{72E97874-0616-4A90-94E6-A3E8E2B94EE0}" srcOrd="3" destOrd="0" presId="urn:microsoft.com/office/officeart/2018/2/layout/IconVerticalSolidList"/>
    <dgm:cxn modelId="{B1B90485-CF93-4A6C-9953-EE4772D16A16}" type="presParOf" srcId="{EE01F2A4-FFC2-4434-8E89-774EE7A1B960}" destId="{C225666A-F791-4287-83A2-FEB3BEBAB59E}" srcOrd="4" destOrd="0" presId="urn:microsoft.com/office/officeart/2018/2/layout/IconVerticalSolidList"/>
    <dgm:cxn modelId="{107D35BA-DA42-4C7C-AD34-484430367895}" type="presParOf" srcId="{8031FA08-2A22-4875-896A-7B511DA25665}" destId="{1D933AEF-6EA0-48CD-845C-022114BC3548}" srcOrd="1" destOrd="0" presId="urn:microsoft.com/office/officeart/2018/2/layout/IconVerticalSolidList"/>
    <dgm:cxn modelId="{BA9F0B2D-5897-4BBC-9E90-D9373B197F04}" type="presParOf" srcId="{8031FA08-2A22-4875-896A-7B511DA25665}" destId="{876A2B47-B419-4F6C-BAB3-063A98D64BFC}" srcOrd="2" destOrd="0" presId="urn:microsoft.com/office/officeart/2018/2/layout/IconVerticalSolidList"/>
    <dgm:cxn modelId="{DA5030B7-DB44-42F9-90BA-A41F2C397391}" type="presParOf" srcId="{876A2B47-B419-4F6C-BAB3-063A98D64BFC}" destId="{42962060-2814-484A-8337-921DB5054DF7}" srcOrd="0" destOrd="0" presId="urn:microsoft.com/office/officeart/2018/2/layout/IconVerticalSolidList"/>
    <dgm:cxn modelId="{0A79C500-7444-46D2-A54D-CA12FF6D4DD4}" type="presParOf" srcId="{876A2B47-B419-4F6C-BAB3-063A98D64BFC}" destId="{91E69C38-0951-4C30-A261-772103E4C5BA}" srcOrd="1" destOrd="0" presId="urn:microsoft.com/office/officeart/2018/2/layout/IconVerticalSolidList"/>
    <dgm:cxn modelId="{51ED14B4-CEE4-4AB0-8063-60297813B209}" type="presParOf" srcId="{876A2B47-B419-4F6C-BAB3-063A98D64BFC}" destId="{99EC34BC-C588-4135-B692-25485CF41D28}" srcOrd="2" destOrd="0" presId="urn:microsoft.com/office/officeart/2018/2/layout/IconVerticalSolidList"/>
    <dgm:cxn modelId="{A5DD2CD0-3CA5-4ED8-8E6A-9C0C50351931}" type="presParOf" srcId="{876A2B47-B419-4F6C-BAB3-063A98D64BFC}" destId="{A356C2A5-E254-41BF-A119-C09C2FF69597}" srcOrd="3" destOrd="0" presId="urn:microsoft.com/office/officeart/2018/2/layout/IconVerticalSolidList"/>
    <dgm:cxn modelId="{5BDE3EFF-0119-4158-A201-373ADC08B49D}" type="presParOf" srcId="{8031FA08-2A22-4875-896A-7B511DA25665}" destId="{954EFEF4-A4B6-4A50-8C8D-193884033687}" srcOrd="3" destOrd="0" presId="urn:microsoft.com/office/officeart/2018/2/layout/IconVerticalSolidList"/>
    <dgm:cxn modelId="{963E2260-47D0-4B78-B528-D6A889030CDD}" type="presParOf" srcId="{8031FA08-2A22-4875-896A-7B511DA25665}" destId="{FCD39346-327E-44CA-831E-D80603258C8C}" srcOrd="4" destOrd="0" presId="urn:microsoft.com/office/officeart/2018/2/layout/IconVerticalSolidList"/>
    <dgm:cxn modelId="{DBE68E9E-402D-44C8-AF0A-B4E81B406824}" type="presParOf" srcId="{FCD39346-327E-44CA-831E-D80603258C8C}" destId="{20016170-2BDD-4164-B7EA-AAB3EC30BC22}" srcOrd="0" destOrd="0" presId="urn:microsoft.com/office/officeart/2018/2/layout/IconVerticalSolidList"/>
    <dgm:cxn modelId="{B9F65B08-60BC-4BDE-8DE9-F764B82115FC}" type="presParOf" srcId="{FCD39346-327E-44CA-831E-D80603258C8C}" destId="{E259910A-0151-4D80-A317-7C29B0B31B5F}" srcOrd="1" destOrd="0" presId="urn:microsoft.com/office/officeart/2018/2/layout/IconVerticalSolidList"/>
    <dgm:cxn modelId="{475B9ED7-51FA-44EA-9236-12041BB6D73D}" type="presParOf" srcId="{FCD39346-327E-44CA-831E-D80603258C8C}" destId="{8C0EBC3A-F72F-486E-B7B1-3237252D687D}" srcOrd="2" destOrd="0" presId="urn:microsoft.com/office/officeart/2018/2/layout/IconVerticalSolidList"/>
    <dgm:cxn modelId="{5C35FFB3-D171-4436-87F9-D53E49EFCF58}" type="presParOf" srcId="{FCD39346-327E-44CA-831E-D80603258C8C}" destId="{718375BA-2B71-4170-8F59-2E98D2906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42EAA-8B20-4693-A4B6-1057F761DBE5}">
      <dsp:nvSpPr>
        <dsp:cNvPr id="0" name=""/>
        <dsp:cNvSpPr/>
      </dsp:nvSpPr>
      <dsp:spPr>
        <a:xfrm>
          <a:off x="0" y="0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17D7F-AE43-496F-80F6-02B949F3A2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7874-0616-4A90-94E6-A3E8E2B94EE0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SOLID-</a:t>
          </a:r>
          <a:r>
            <a:rPr lang="da-DK" sz="2500" kern="1200" dirty="0" err="1"/>
            <a:t>principles</a:t>
          </a:r>
          <a:endParaRPr lang="en-US" sz="2500" kern="1200" dirty="0"/>
        </a:p>
      </dsp:txBody>
      <dsp:txXfrm>
        <a:off x="1941716" y="718"/>
        <a:ext cx="2931121" cy="1681139"/>
      </dsp:txXfrm>
    </dsp:sp>
    <dsp:sp modelId="{C225666A-F791-4287-83A2-FEB3BEBAB59E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/>
            <a:t>SRP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OCP</a:t>
          </a:r>
          <a:endParaRPr lang="en-US" sz="1800" kern="1200" dirty="0"/>
        </a:p>
      </dsp:txBody>
      <dsp:txXfrm>
        <a:off x="4872838" y="718"/>
        <a:ext cx="1640765" cy="1681139"/>
      </dsp:txXfrm>
    </dsp:sp>
    <dsp:sp modelId="{42962060-2814-484A-8337-921DB5054DF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69C38-0951-4C30-A261-772103E4C5B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C2A5-E254-41BF-A119-C09C2FF6959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Observer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0016170-2BDD-4164-B7EA-AAB3EC30BC2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9910A-0151-4D80-A317-7C29B0B31B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75BA-2B71-4170-8F59-2E98D290615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Mediator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460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0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98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5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719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7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83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8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0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09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1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D9E6-1E83-43CD-B265-46E76B7560D5}" type="datetimeFigureOut">
              <a:rPr lang="da-DK" smtClean="0"/>
              <a:t>12-04-2019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2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F7B4-4318-450D-B965-C173C1E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 of Responsibility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34EFB7-F455-4309-A29D-749BF603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Gruppe 19 – pattern design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Oskar T. Hansen – au575348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Thomas </a:t>
            </a:r>
            <a:r>
              <a:rPr lang="en-US" sz="2000">
                <a:solidFill>
                  <a:srgbClr val="FFFFFF"/>
                </a:solidFill>
              </a:rPr>
              <a:t>Møller</a:t>
            </a:r>
            <a:r>
              <a:rPr lang="en-US" sz="2000" dirty="0">
                <a:solidFill>
                  <a:srgbClr val="FFFFFF"/>
                </a:solidFill>
              </a:rPr>
              <a:t> – au580513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Mathias Thomassen – au580521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Valdemar Tang - au586626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ladsholder til indhold 4" descr="Chain of Responsibility design pattern">
            <a:extLst>
              <a:ext uri="{FF2B5EF4-FFF2-40B4-BE49-F238E27FC236}">
                <a16:creationId xmlns:a16="http://schemas.microsoft.com/office/drawing/2014/main" id="{ABC963F1-37F2-4AF2-B8BF-ADE6AEAC05A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559277"/>
            <a:ext cx="5170711" cy="323169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6093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82BA83C-B9A5-4E43-A4CF-AC9F4FA1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30A660C2-9A18-4C0A-B7B2-5BCE340B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Behavioral design pattern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Request </a:t>
            </a:r>
            <a:r>
              <a:rPr lang="en-US" sz="2000" dirty="0" err="1">
                <a:solidFill>
                  <a:schemeClr val="bg1"/>
                </a:solidFill>
              </a:rPr>
              <a:t>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kæde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af</a:t>
            </a:r>
            <a:r>
              <a:rPr lang="en-US" sz="2000" dirty="0">
                <a:solidFill>
                  <a:schemeClr val="bg1"/>
                </a:solidFill>
              </a:rPr>
              <a:t> handlers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Struktur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Fordele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Konsekvenser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ladsholder til indhold 6">
            <a:extLst>
              <a:ext uri="{FF2B5EF4-FFF2-40B4-BE49-F238E27FC236}">
                <a16:creationId xmlns:a16="http://schemas.microsoft.com/office/drawing/2014/main" id="{06F3A7F0-F0BF-4945-BB36-8DB70A36C6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08" y="585273"/>
            <a:ext cx="3287159" cy="57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C0319-DB4C-41C3-876C-CFA77B0A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Eksempler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86AD71-7F09-404E-B5BC-A76BF7A1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da-DK" sz="2000"/>
              <a:t>Simpel tal applikation</a:t>
            </a:r>
          </a:p>
          <a:p>
            <a:endParaRPr lang="da-DK" sz="2000"/>
          </a:p>
          <a:p>
            <a:r>
              <a:rPr lang="da-DK" sz="2000"/>
              <a:t>Request = et vilkårlig tal</a:t>
            </a:r>
          </a:p>
          <a:p>
            <a:r>
              <a:rPr lang="da-DK" sz="2000"/>
              <a:t>Handler for positive, nul og negative.</a:t>
            </a:r>
          </a:p>
          <a:p>
            <a:endParaRPr lang="da-DK" sz="2000"/>
          </a:p>
          <a:p>
            <a:endParaRPr lang="da-DK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31D2901-F677-47FE-AAB3-7B9CE8C1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da-DK" sz="2000"/>
              <a:t>ATM system fra SWT</a:t>
            </a:r>
          </a:p>
          <a:p>
            <a:endParaRPr lang="da-DK" sz="2000"/>
          </a:p>
          <a:p>
            <a:r>
              <a:rPr lang="da-DK" sz="2000"/>
              <a:t>Ombygning af opgave til at bruge Cor.</a:t>
            </a:r>
          </a:p>
          <a:p>
            <a:r>
              <a:rPr lang="da-DK" sz="2000"/>
              <a:t>Mediator fjernes og Cor benyttes i stedet for. Eksempel vises i demonstrations video</a:t>
            </a:r>
          </a:p>
        </p:txBody>
      </p:sp>
    </p:spTree>
    <p:extLst>
      <p:ext uri="{BB962C8B-B14F-4D97-AF65-F5344CB8AC3E}">
        <p14:creationId xmlns:p14="http://schemas.microsoft.com/office/powerpoint/2010/main" val="9325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E7DE8-4748-4DC1-A00E-275B58CF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numberCor eksempel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065DB3-E3B8-486B-BDD8-199363235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Kode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Struktur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Overvejelser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pPr marL="0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8A291E-6F83-42AA-8B84-6954824EA28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871698"/>
            <a:ext cx="6388703" cy="5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7B081-B22B-42C8-85EA-855068DD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Andre Patterns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28DC44D9-38D0-4F43-BBD3-80613087F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15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1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EAE3BB3-3162-4B7F-B093-E197863A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3830"/>
            <a:ext cx="10515600" cy="1500187"/>
          </a:xfrm>
        </p:spPr>
        <p:txBody>
          <a:bodyPr/>
          <a:lstStyle/>
          <a:p>
            <a:r>
              <a:rPr lang="da-DK" dirty="0"/>
              <a:t>Billede slide 1:</a:t>
            </a:r>
          </a:p>
          <a:p>
            <a:r>
              <a:rPr lang="en-US" dirty="0"/>
              <a:t>https://refactoring.guru/images/patterns/content/chain-of-responsibility/chain-of-responsibility.png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590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Chain of Responsibility</vt:lpstr>
      <vt:lpstr>Description</vt:lpstr>
      <vt:lpstr>Eksempler</vt:lpstr>
      <vt:lpstr>numberCor eksempel</vt:lpstr>
      <vt:lpstr>Andre Patterns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Mathias Thomassen</dc:creator>
  <cp:lastModifiedBy>Mathias Thomassen</cp:lastModifiedBy>
  <cp:revision>2</cp:revision>
  <dcterms:created xsi:type="dcterms:W3CDTF">2019-04-12T09:47:47Z</dcterms:created>
  <dcterms:modified xsi:type="dcterms:W3CDTF">2019-04-12T09:59:55Z</dcterms:modified>
</cp:coreProperties>
</file>