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6BDB2-3580-4DD9-9925-6D775CA2397B}" v="137" dt="2019-03-15T12:14:02.462"/>
    <p1510:client id="{8408A93F-7755-464E-AD80-F58061F8CE1F}" v="103" dt="2019-03-15T12:17:4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  <pc:docChgLst>
    <pc:chgData name="Thomas Møller" userId="ead78d0927e6b416" providerId="LiveId" clId="{8408A93F-7755-464E-AD80-F58061F8CE1F}"/>
    <pc:docChg chg="undo custSel mod addSld modSld">
      <pc:chgData name="Thomas Møller" userId="ead78d0927e6b416" providerId="LiveId" clId="{8408A93F-7755-464E-AD80-F58061F8CE1F}" dt="2019-03-15T12:17:45.952" v="138" actId="1038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5T12:12:53.861" v="64" actId="1076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15-03-2019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F603BD0B-7BF5-48A5-91B5-96B8A716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23" y="711200"/>
            <a:ext cx="7921553" cy="5781675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Debt Book program</vt:lpstr>
      <vt:lpstr>MVVM</vt:lpstr>
      <vt:lpstr>Klassediagram</vt:lpstr>
      <vt:lpstr>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Thomas Møller</dc:creator>
  <cp:lastModifiedBy>Thomas Møller</cp:lastModifiedBy>
  <cp:revision>1</cp:revision>
  <dcterms:created xsi:type="dcterms:W3CDTF">2019-03-15T12:05:03Z</dcterms:created>
  <dcterms:modified xsi:type="dcterms:W3CDTF">2019-03-15T12:18:03Z</dcterms:modified>
</cp:coreProperties>
</file>