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2" r:id="rId4"/>
    <p:sldId id="258" r:id="rId5"/>
    <p:sldId id="260" r:id="rId6"/>
    <p:sldId id="259" r:id="rId7"/>
    <p:sldId id="261" r:id="rId8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408A93F-7755-464E-AD80-F58061F8CE1F}" v="103" dt="2019-03-15T12:17:45.951"/>
    <p1510:client id="{8116BDB2-3580-4DD9-9925-6D775CA2397B}" v="137" dt="2019-03-15T12:14:02.4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omas Møller" userId="ead78d0927e6b416" providerId="LiveId" clId="{8408A93F-7755-464E-AD80-F58061F8CE1F}"/>
    <pc:docChg chg="undo custSel mod addSld modSld">
      <pc:chgData name="Thomas Møller" userId="ead78d0927e6b416" providerId="LiveId" clId="{8408A93F-7755-464E-AD80-F58061F8CE1F}" dt="2019-03-15T12:17:45.952" v="138" actId="1038"/>
      <pc:docMkLst>
        <pc:docMk/>
      </pc:docMkLst>
      <pc:sldChg chg="addSp modSp mod setBg">
        <pc:chgData name="Thomas Møller" userId="ead78d0927e6b416" providerId="LiveId" clId="{8408A93F-7755-464E-AD80-F58061F8CE1F}" dt="2019-03-15T12:03:40.911" v="33" actId="20577"/>
        <pc:sldMkLst>
          <pc:docMk/>
          <pc:sldMk cId="86222858" sldId="256"/>
        </pc:sldMkLst>
        <pc:spChg chg="add mod">
          <ac:chgData name="Thomas Møller" userId="ead78d0927e6b416" providerId="LiveId" clId="{8408A93F-7755-464E-AD80-F58061F8CE1F}" dt="2019-03-15T12:03:40.911" v="33" actId="20577"/>
          <ac:spMkLst>
            <pc:docMk/>
            <pc:sldMk cId="86222858" sldId="256"/>
            <ac:spMk id="4" creationId="{12F91C91-6F5E-4714-9C55-C1678D6542EB}"/>
          </ac:spMkLst>
        </pc:spChg>
        <pc:spChg chg="add">
          <ac:chgData name="Thomas Møller" userId="ead78d0927e6b416" providerId="LiveId" clId="{8408A93F-7755-464E-AD80-F58061F8CE1F}" dt="2019-03-15T12:03:18.237" v="1" actId="26606"/>
          <ac:spMkLst>
            <pc:docMk/>
            <pc:sldMk cId="86222858" sldId="256"/>
            <ac:spMk id="9" creationId="{559AE206-7EBA-4D33-8BC9-9D8158553F0E}"/>
          </ac:spMkLst>
        </pc:spChg>
        <pc:spChg chg="add">
          <ac:chgData name="Thomas Møller" userId="ead78d0927e6b416" providerId="LiveId" clId="{8408A93F-7755-464E-AD80-F58061F8CE1F}" dt="2019-03-15T12:03:18.237" v="1" actId="26606"/>
          <ac:spMkLst>
            <pc:docMk/>
            <pc:sldMk cId="86222858" sldId="256"/>
            <ac:spMk id="11" creationId="{6437D937-A7F1-4011-92B4-328E5BE1B166}"/>
          </ac:spMkLst>
        </pc:spChg>
        <pc:spChg chg="add">
          <ac:chgData name="Thomas Møller" userId="ead78d0927e6b416" providerId="LiveId" clId="{8408A93F-7755-464E-AD80-F58061F8CE1F}" dt="2019-03-15T12:03:18.237" v="1" actId="26606"/>
          <ac:spMkLst>
            <pc:docMk/>
            <pc:sldMk cId="86222858" sldId="256"/>
            <ac:spMk id="13" creationId="{B672F332-AF08-46C6-94F0-77684310D7B7}"/>
          </ac:spMkLst>
        </pc:spChg>
        <pc:spChg chg="add">
          <ac:chgData name="Thomas Møller" userId="ead78d0927e6b416" providerId="LiveId" clId="{8408A93F-7755-464E-AD80-F58061F8CE1F}" dt="2019-03-15T12:03:18.237" v="1" actId="26606"/>
          <ac:spMkLst>
            <pc:docMk/>
            <pc:sldMk cId="86222858" sldId="256"/>
            <ac:spMk id="15" creationId="{34244EF8-D73A-40E1-BE73-D46E6B4B04ED}"/>
          </ac:spMkLst>
        </pc:spChg>
        <pc:spChg chg="add">
          <ac:chgData name="Thomas Møller" userId="ead78d0927e6b416" providerId="LiveId" clId="{8408A93F-7755-464E-AD80-F58061F8CE1F}" dt="2019-03-15T12:03:18.237" v="1" actId="26606"/>
          <ac:spMkLst>
            <pc:docMk/>
            <pc:sldMk cId="86222858" sldId="256"/>
            <ac:spMk id="17" creationId="{AB84D7E8-4ECB-42D7-ADBF-01689B0F24AE}"/>
          </ac:spMkLst>
        </pc:spChg>
        <pc:cxnChg chg="add">
          <ac:chgData name="Thomas Møller" userId="ead78d0927e6b416" providerId="LiveId" clId="{8408A93F-7755-464E-AD80-F58061F8CE1F}" dt="2019-03-15T12:03:18.237" v="1" actId="26606"/>
          <ac:cxnSpMkLst>
            <pc:docMk/>
            <pc:sldMk cId="86222858" sldId="256"/>
            <ac:cxnSpMk id="19" creationId="{9E8E38ED-369A-44C2-B635-0BED0E48A6E8}"/>
          </ac:cxnSpMkLst>
        </pc:cxnChg>
      </pc:sldChg>
      <pc:sldChg chg="addSp delSp modSp add mod setBg delDesignElem">
        <pc:chgData name="Thomas Møller" userId="ead78d0927e6b416" providerId="LiveId" clId="{8408A93F-7755-464E-AD80-F58061F8CE1F}" dt="2019-03-15T12:11:17.172" v="41" actId="1076"/>
        <pc:sldMkLst>
          <pc:docMk/>
          <pc:sldMk cId="1499206831" sldId="257"/>
        </pc:sldMkLst>
        <pc:spChg chg="del">
          <ac:chgData name="Thomas Møller" userId="ead78d0927e6b416" providerId="LiveId" clId="{8408A93F-7755-464E-AD80-F58061F8CE1F}" dt="2019-03-15T12:03:52.895" v="35"/>
          <ac:spMkLst>
            <pc:docMk/>
            <pc:sldMk cId="1499206831" sldId="257"/>
            <ac:spMk id="2" creationId="{74CD1719-3B01-4E7F-9E0F-1FCC921A35D5}"/>
          </ac:spMkLst>
        </pc:spChg>
        <pc:spChg chg="add mod">
          <ac:chgData name="Thomas Møller" userId="ead78d0927e6b416" providerId="LiveId" clId="{8408A93F-7755-464E-AD80-F58061F8CE1F}" dt="2019-03-15T12:05:03.331" v="38" actId="26606"/>
          <ac:spMkLst>
            <pc:docMk/>
            <pc:sldMk cId="1499206831" sldId="257"/>
            <ac:spMk id="3" creationId="{70B1838F-B8F4-4254-B75B-C769531CE4F4}"/>
          </ac:spMkLst>
        </pc:spChg>
        <pc:spChg chg="add mod">
          <ac:chgData name="Thomas Møller" userId="ead78d0927e6b416" providerId="LiveId" clId="{8408A93F-7755-464E-AD80-F58061F8CE1F}" dt="2019-03-15T12:05:03.331" v="38" actId="26606"/>
          <ac:spMkLst>
            <pc:docMk/>
            <pc:sldMk cId="1499206831" sldId="257"/>
            <ac:spMk id="4" creationId="{156718BD-D217-4A13-B0FF-20FCBA09615D}"/>
          </ac:spMkLst>
        </pc:spChg>
        <pc:spChg chg="add del">
          <ac:chgData name="Thomas Møller" userId="ead78d0927e6b416" providerId="LiveId" clId="{8408A93F-7755-464E-AD80-F58061F8CE1F}" dt="2019-03-15T12:05:03.306" v="37" actId="26606"/>
          <ac:spMkLst>
            <pc:docMk/>
            <pc:sldMk cId="1499206831" sldId="257"/>
            <ac:spMk id="9" creationId="{E4F9F79B-A093-478E-96B5-EE02BC93A858}"/>
          </ac:spMkLst>
        </pc:spChg>
        <pc:spChg chg="add del">
          <ac:chgData name="Thomas Møller" userId="ead78d0927e6b416" providerId="LiveId" clId="{8408A93F-7755-464E-AD80-F58061F8CE1F}" dt="2019-03-15T12:05:03.306" v="37" actId="26606"/>
          <ac:spMkLst>
            <pc:docMk/>
            <pc:sldMk cId="1499206831" sldId="257"/>
            <ac:spMk id="11" creationId="{11394CD8-BD30-4B74-86F4-51FDF3383419}"/>
          </ac:spMkLst>
        </pc:spChg>
        <pc:spChg chg="add del">
          <ac:chgData name="Thomas Møller" userId="ead78d0927e6b416" providerId="LiveId" clId="{8408A93F-7755-464E-AD80-F58061F8CE1F}" dt="2019-03-15T12:05:03.306" v="37" actId="26606"/>
          <ac:spMkLst>
            <pc:docMk/>
            <pc:sldMk cId="1499206831" sldId="257"/>
            <ac:spMk id="15" creationId="{F7194F93-1F71-4A70-9DF1-28F183771111}"/>
          </ac:spMkLst>
        </pc:spChg>
        <pc:spChg chg="add del">
          <ac:chgData name="Thomas Møller" userId="ead78d0927e6b416" providerId="LiveId" clId="{8408A93F-7755-464E-AD80-F58061F8CE1F}" dt="2019-03-15T12:05:03.306" v="37" actId="26606"/>
          <ac:spMkLst>
            <pc:docMk/>
            <pc:sldMk cId="1499206831" sldId="257"/>
            <ac:spMk id="17" creationId="{9BBC0C84-DC2A-43AE-9576-0A44295E8B9C}"/>
          </ac:spMkLst>
        </pc:spChg>
        <pc:spChg chg="add del">
          <ac:chgData name="Thomas Møller" userId="ead78d0927e6b416" providerId="LiveId" clId="{8408A93F-7755-464E-AD80-F58061F8CE1F}" dt="2019-03-15T12:11:11.715" v="40"/>
          <ac:spMkLst>
            <pc:docMk/>
            <pc:sldMk cId="1499206831" sldId="257"/>
            <ac:spMk id="19" creationId="{D4C3103B-AE2E-41DA-8805-65F1A948FD5A}"/>
          </ac:spMkLst>
        </pc:spChg>
        <pc:spChg chg="add del">
          <ac:chgData name="Thomas Møller" userId="ead78d0927e6b416" providerId="LiveId" clId="{8408A93F-7755-464E-AD80-F58061F8CE1F}" dt="2019-03-15T12:11:11.715" v="40"/>
          <ac:spMkLst>
            <pc:docMk/>
            <pc:sldMk cId="1499206831" sldId="257"/>
            <ac:spMk id="20" creationId="{E3BC0C31-69A7-4200-9AFE-927230E1E04C}"/>
          </ac:spMkLst>
        </pc:spChg>
        <pc:spChg chg="add del">
          <ac:chgData name="Thomas Møller" userId="ead78d0927e6b416" providerId="LiveId" clId="{8408A93F-7755-464E-AD80-F58061F8CE1F}" dt="2019-03-15T12:11:11.715" v="40"/>
          <ac:spMkLst>
            <pc:docMk/>
            <pc:sldMk cId="1499206831" sldId="257"/>
            <ac:spMk id="22" creationId="{CB1340FC-C4E2-4CD5-9BCA-7A022E8B4989}"/>
          </ac:spMkLst>
        </pc:spChg>
        <pc:picChg chg="mod">
          <ac:chgData name="Thomas Møller" userId="ead78d0927e6b416" providerId="LiveId" clId="{8408A93F-7755-464E-AD80-F58061F8CE1F}" dt="2019-03-15T12:11:17.172" v="41" actId="1076"/>
          <ac:picMkLst>
            <pc:docMk/>
            <pc:sldMk cId="1499206831" sldId="257"/>
            <ac:picMk id="1026" creationId="{4F13FAD0-4FE5-484B-88BB-F4E987C128F5}"/>
          </ac:picMkLst>
        </pc:picChg>
        <pc:cxnChg chg="add del">
          <ac:chgData name="Thomas Møller" userId="ead78d0927e6b416" providerId="LiveId" clId="{8408A93F-7755-464E-AD80-F58061F8CE1F}" dt="2019-03-15T12:05:03.306" v="37" actId="26606"/>
          <ac:cxnSpMkLst>
            <pc:docMk/>
            <pc:sldMk cId="1499206831" sldId="257"/>
            <ac:cxnSpMk id="13" creationId="{D4C22394-EBC2-4FAF-A555-6C02D589EED7}"/>
          </ac:cxnSpMkLst>
        </pc:cxnChg>
        <pc:cxnChg chg="add del">
          <ac:chgData name="Thomas Møller" userId="ead78d0927e6b416" providerId="LiveId" clId="{8408A93F-7755-464E-AD80-F58061F8CE1F}" dt="2019-03-15T12:11:11.715" v="40"/>
          <ac:cxnSpMkLst>
            <pc:docMk/>
            <pc:sldMk cId="1499206831" sldId="257"/>
            <ac:cxnSpMk id="21" creationId="{45B5AFC7-2F07-4F7B-9151-E45D7548D8F3}"/>
          </ac:cxnSpMkLst>
        </pc:cxnChg>
      </pc:sldChg>
      <pc:sldChg chg="addSp delSp modSp add">
        <pc:chgData name="Thomas Møller" userId="ead78d0927e6b416" providerId="LiveId" clId="{8408A93F-7755-464E-AD80-F58061F8CE1F}" dt="2019-03-15T12:12:53.861" v="64" actId="1076"/>
        <pc:sldMkLst>
          <pc:docMk/>
          <pc:sldMk cId="411581429" sldId="258"/>
        </pc:sldMkLst>
        <pc:spChg chg="del">
          <ac:chgData name="Thomas Møller" userId="ead78d0927e6b416" providerId="LiveId" clId="{8408A93F-7755-464E-AD80-F58061F8CE1F}" dt="2019-03-15T12:11:41.818" v="43"/>
          <ac:spMkLst>
            <pc:docMk/>
            <pc:sldMk cId="411581429" sldId="258"/>
            <ac:spMk id="2" creationId="{008EB6CC-B01E-41E5-8DAF-AFB2F88C3EFE}"/>
          </ac:spMkLst>
        </pc:spChg>
        <pc:spChg chg="del">
          <ac:chgData name="Thomas Møller" userId="ead78d0927e6b416" providerId="LiveId" clId="{8408A93F-7755-464E-AD80-F58061F8CE1F}" dt="2019-03-15T12:11:41.818" v="43"/>
          <ac:spMkLst>
            <pc:docMk/>
            <pc:sldMk cId="411581429" sldId="258"/>
            <ac:spMk id="3" creationId="{BDA95C66-4237-452B-9EAC-06D7E167280E}"/>
          </ac:spMkLst>
        </pc:spChg>
        <pc:spChg chg="del">
          <ac:chgData name="Thomas Møller" userId="ead78d0927e6b416" providerId="LiveId" clId="{8408A93F-7755-464E-AD80-F58061F8CE1F}" dt="2019-03-15T12:11:41.818" v="43"/>
          <ac:spMkLst>
            <pc:docMk/>
            <pc:sldMk cId="411581429" sldId="258"/>
            <ac:spMk id="4" creationId="{512E60AD-EAA1-4089-BE21-7DD252A2E849}"/>
          </ac:spMkLst>
        </pc:spChg>
        <pc:spChg chg="add del mod">
          <ac:chgData name="Thomas Møller" userId="ead78d0927e6b416" providerId="LiveId" clId="{8408A93F-7755-464E-AD80-F58061F8CE1F}" dt="2019-03-15T12:12:12.082" v="44" actId="478"/>
          <ac:spMkLst>
            <pc:docMk/>
            <pc:sldMk cId="411581429" sldId="258"/>
            <ac:spMk id="5" creationId="{8AB277B7-53A2-4219-A397-CAB469DE5AB2}"/>
          </ac:spMkLst>
        </pc:spChg>
        <pc:spChg chg="add del mod">
          <ac:chgData name="Thomas Møller" userId="ead78d0927e6b416" providerId="LiveId" clId="{8408A93F-7755-464E-AD80-F58061F8CE1F}" dt="2019-03-15T12:12:12.082" v="44" actId="478"/>
          <ac:spMkLst>
            <pc:docMk/>
            <pc:sldMk cId="411581429" sldId="258"/>
            <ac:spMk id="6" creationId="{FB142805-0ABF-4FE1-B7EB-3BF6BB80B80A}"/>
          </ac:spMkLst>
        </pc:spChg>
        <pc:spChg chg="add mod">
          <ac:chgData name="Thomas Møller" userId="ead78d0927e6b416" providerId="LiveId" clId="{8408A93F-7755-464E-AD80-F58061F8CE1F}" dt="2019-03-15T12:12:47.365" v="63" actId="20577"/>
          <ac:spMkLst>
            <pc:docMk/>
            <pc:sldMk cId="411581429" sldId="258"/>
            <ac:spMk id="8" creationId="{2613B146-AC2B-4DD4-99D6-288CAA25073D}"/>
          </ac:spMkLst>
        </pc:spChg>
        <pc:picChg chg="add mod">
          <ac:chgData name="Thomas Møller" userId="ead78d0927e6b416" providerId="LiveId" clId="{8408A93F-7755-464E-AD80-F58061F8CE1F}" dt="2019-03-15T12:12:53.861" v="64" actId="1076"/>
          <ac:picMkLst>
            <pc:docMk/>
            <pc:sldMk cId="411581429" sldId="258"/>
            <ac:picMk id="7" creationId="{F603BD0B-7BF5-48A5-91B5-96B8A7161FD8}"/>
          </ac:picMkLst>
        </pc:picChg>
      </pc:sldChg>
      <pc:sldChg chg="addSp delSp modSp add">
        <pc:chgData name="Thomas Møller" userId="ead78d0927e6b416" providerId="LiveId" clId="{8408A93F-7755-464E-AD80-F58061F8CE1F}" dt="2019-03-15T12:17:45.952" v="138" actId="1038"/>
        <pc:sldMkLst>
          <pc:docMk/>
          <pc:sldMk cId="2849807654" sldId="259"/>
        </pc:sldMkLst>
        <pc:spChg chg="add del mod">
          <ac:chgData name="Thomas Møller" userId="ead78d0927e6b416" providerId="LiveId" clId="{8408A93F-7755-464E-AD80-F58061F8CE1F}" dt="2019-03-15T12:14:46.843" v="118" actId="20577"/>
          <ac:spMkLst>
            <pc:docMk/>
            <pc:sldMk cId="2849807654" sldId="259"/>
            <ac:spMk id="2" creationId="{C4FC5A06-3817-4BF0-8F6F-C830BFA1F459}"/>
          </ac:spMkLst>
        </pc:spChg>
        <pc:picChg chg="add mod">
          <ac:chgData name="Thomas Møller" userId="ead78d0927e6b416" providerId="LiveId" clId="{8408A93F-7755-464E-AD80-F58061F8CE1F}" dt="2019-03-15T12:17:45.952" v="138" actId="1038"/>
          <ac:picMkLst>
            <pc:docMk/>
            <pc:sldMk cId="2849807654" sldId="259"/>
            <ac:picMk id="3" creationId="{1B18D097-DC76-4F49-9EC7-9C0EE8B0F182}"/>
          </ac:picMkLst>
        </pc:picChg>
      </pc:sldChg>
    </pc:docChg>
  </pc:docChgLst>
  <pc:docChgLst>
    <pc:chgData name="Mathias Thomassen" userId="816551f4347a7810" providerId="LiveId" clId="{8116BDB2-3580-4DD9-9925-6D775CA2397B}"/>
    <pc:docChg chg="undo custSel mod modSld">
      <pc:chgData name="Mathias Thomassen" userId="816551f4347a7810" providerId="LiveId" clId="{8116BDB2-3580-4DD9-9925-6D775CA2397B}" dt="2019-03-15T12:14:02.462" v="136" actId="14100"/>
      <pc:docMkLst>
        <pc:docMk/>
      </pc:docMkLst>
      <pc:sldChg chg="addSp delSp modSp delDesignElem">
        <pc:chgData name="Mathias Thomassen" userId="816551f4347a7810" providerId="LiveId" clId="{8116BDB2-3580-4DD9-9925-6D775CA2397B}" dt="2019-03-15T12:14:02.462" v="136" actId="14100"/>
        <pc:sldMkLst>
          <pc:docMk/>
          <pc:sldMk cId="1499206831" sldId="257"/>
        </pc:sldMkLst>
        <pc:spChg chg="add mod">
          <ac:chgData name="Mathias Thomassen" userId="816551f4347a7810" providerId="LiveId" clId="{8116BDB2-3580-4DD9-9925-6D775CA2397B}" dt="2019-03-15T12:11:15.754" v="11"/>
          <ac:spMkLst>
            <pc:docMk/>
            <pc:sldMk cId="1499206831" sldId="257"/>
            <ac:spMk id="2" creationId="{47AAE8B5-D27C-44B8-BD49-C9013715E6FF}"/>
          </ac:spMkLst>
        </pc:spChg>
        <pc:spChg chg="del">
          <ac:chgData name="Mathias Thomassen" userId="816551f4347a7810" providerId="LiveId" clId="{8116BDB2-3580-4DD9-9925-6D775CA2397B}" dt="2019-03-15T12:10:19.578" v="5" actId="478"/>
          <ac:spMkLst>
            <pc:docMk/>
            <pc:sldMk cId="1499206831" sldId="257"/>
            <ac:spMk id="3" creationId="{70B1838F-B8F4-4254-B75B-C769531CE4F4}"/>
          </ac:spMkLst>
        </pc:spChg>
        <pc:spChg chg="del">
          <ac:chgData name="Mathias Thomassen" userId="816551f4347a7810" providerId="LiveId" clId="{8116BDB2-3580-4DD9-9925-6D775CA2397B}" dt="2019-03-15T12:09:41.886" v="0"/>
          <ac:spMkLst>
            <pc:docMk/>
            <pc:sldMk cId="1499206831" sldId="257"/>
            <ac:spMk id="4" creationId="{156718BD-D217-4A13-B0FF-20FCBA09615D}"/>
          </ac:spMkLst>
        </pc:spChg>
        <pc:spChg chg="add mod">
          <ac:chgData name="Mathias Thomassen" userId="816551f4347a7810" providerId="LiveId" clId="{8116BDB2-3580-4DD9-9925-6D775CA2397B}" dt="2019-03-15T12:11:15.754" v="11"/>
          <ac:spMkLst>
            <pc:docMk/>
            <pc:sldMk cId="1499206831" sldId="257"/>
            <ac:spMk id="5" creationId="{14F6ACB7-ED3C-415C-9453-255734A04A20}"/>
          </ac:spMkLst>
        </pc:spChg>
        <pc:spChg chg="add mod">
          <ac:chgData name="Mathias Thomassen" userId="816551f4347a7810" providerId="LiveId" clId="{8116BDB2-3580-4DD9-9925-6D775CA2397B}" dt="2019-03-15T12:11:43.196" v="24" actId="20577"/>
          <ac:spMkLst>
            <pc:docMk/>
            <pc:sldMk cId="1499206831" sldId="257"/>
            <ac:spMk id="6" creationId="{72B4C361-1205-4DFC-9BC0-ACE4E6F65FEC}"/>
          </ac:spMkLst>
        </pc:spChg>
        <pc:spChg chg="add mod">
          <ac:chgData name="Mathias Thomassen" userId="816551f4347a7810" providerId="LiveId" clId="{8116BDB2-3580-4DD9-9925-6D775CA2397B}" dt="2019-03-15T12:13:08.019" v="132" actId="2710"/>
          <ac:spMkLst>
            <pc:docMk/>
            <pc:sldMk cId="1499206831" sldId="257"/>
            <ac:spMk id="7" creationId="{03C4507C-6D0F-4EE4-99AD-6CE4213206BE}"/>
          </ac:spMkLst>
        </pc:spChg>
        <pc:spChg chg="add del">
          <ac:chgData name="Mathias Thomassen" userId="816551f4347a7810" providerId="LiveId" clId="{8116BDB2-3580-4DD9-9925-6D775CA2397B}" dt="2019-03-15T12:11:15.754" v="11"/>
          <ac:spMkLst>
            <pc:docMk/>
            <pc:sldMk cId="1499206831" sldId="257"/>
            <ac:spMk id="19" creationId="{D4C3103B-AE2E-41DA-8805-65F1A948FD5A}"/>
          </ac:spMkLst>
        </pc:spChg>
        <pc:spChg chg="add del">
          <ac:chgData name="Mathias Thomassen" userId="816551f4347a7810" providerId="LiveId" clId="{8116BDB2-3580-4DD9-9925-6D775CA2397B}" dt="2019-03-15T12:11:15.754" v="11"/>
          <ac:spMkLst>
            <pc:docMk/>
            <pc:sldMk cId="1499206831" sldId="257"/>
            <ac:spMk id="20" creationId="{E3BC0C31-69A7-4200-9AFE-927230E1E04C}"/>
          </ac:spMkLst>
        </pc:spChg>
        <pc:spChg chg="add del">
          <ac:chgData name="Mathias Thomassen" userId="816551f4347a7810" providerId="LiveId" clId="{8116BDB2-3580-4DD9-9925-6D775CA2397B}" dt="2019-03-15T12:11:15.754" v="11"/>
          <ac:spMkLst>
            <pc:docMk/>
            <pc:sldMk cId="1499206831" sldId="257"/>
            <ac:spMk id="22" creationId="{CB1340FC-C4E2-4CD5-9BCA-7A022E8B4989}"/>
          </ac:spMkLst>
        </pc:spChg>
        <pc:picChg chg="add mod">
          <ac:chgData name="Mathias Thomassen" userId="816551f4347a7810" providerId="LiveId" clId="{8116BDB2-3580-4DD9-9925-6D775CA2397B}" dt="2019-03-15T12:14:02.462" v="136" actId="14100"/>
          <ac:picMkLst>
            <pc:docMk/>
            <pc:sldMk cId="1499206831" sldId="257"/>
            <ac:picMk id="1026" creationId="{4F13FAD0-4FE5-484B-88BB-F4E987C128F5}"/>
          </ac:picMkLst>
        </pc:picChg>
        <pc:cxnChg chg="add del">
          <ac:chgData name="Mathias Thomassen" userId="816551f4347a7810" providerId="LiveId" clId="{8116BDB2-3580-4DD9-9925-6D775CA2397B}" dt="2019-03-15T12:11:15.754" v="11"/>
          <ac:cxnSpMkLst>
            <pc:docMk/>
            <pc:sldMk cId="1499206831" sldId="257"/>
            <ac:cxnSpMk id="21" creationId="{45B5AFC7-2F07-4F7B-9151-E45D7548D8F3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93BDC8-39BD-49AC-A78D-09A54DC47AAC}" type="datetimeFigureOut">
              <a:rPr lang="da-DK" smtClean="0"/>
              <a:t>18-03-2019</a:t>
            </a:fld>
            <a:endParaRPr lang="da-DK"/>
          </a:p>
        </p:txBody>
      </p:sp>
      <p:sp>
        <p:nvSpPr>
          <p:cNvPr id="4" name="Pladsholder til slide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6F880C-FF81-48E3-A41B-DB671ADEBA2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0145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BE0A83-8A7D-4BCC-95A9-4EA08A88F6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FFDE0482-867A-4D85-81C6-FEED73553E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AD85CF35-EA1A-4E55-A71A-93330AE45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0BE3F-CBC6-4067-9C9D-10A068E8322E}" type="datetimeFigureOut">
              <a:rPr lang="da-DK" smtClean="0"/>
              <a:t>18-03-2019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D3017E7A-EDAD-4012-A315-79E9C6EF5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11A2216F-A544-4CB4-9CF0-C227D62BD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896F9-4047-4C21-B002-E41ABED3600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04336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C6CD08-9885-48AD-8623-689399847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9BC16D79-BCEB-432E-895F-06B3F00B0A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BE718104-001C-4C63-9F85-9B164E60A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0BE3F-CBC6-4067-9C9D-10A068E8322E}" type="datetimeFigureOut">
              <a:rPr lang="da-DK" smtClean="0"/>
              <a:t>18-03-2019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6F33F94D-ABBA-46F3-906F-BEDF0483B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601D29F7-BBF6-480E-8845-0064A8509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896F9-4047-4C21-B002-E41ABED3600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22723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545D4754-2035-417E-9928-1A81A49A6F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5BAC5692-4208-4E94-8B60-7D87B27B27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C9879C84-6842-4ED4-BD9A-378755661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0BE3F-CBC6-4067-9C9D-10A068E8322E}" type="datetimeFigureOut">
              <a:rPr lang="da-DK" smtClean="0"/>
              <a:t>18-03-2019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C05579C4-E2BE-4A5E-BD07-A53B3C04E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A33443D6-AF8D-4C42-96D4-6E273C40E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896F9-4047-4C21-B002-E41ABED3600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95154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0A73C9-4CF4-4EBA-9B4B-C9049D2EC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A1F61954-9729-4990-B3A2-FD026D7212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9BC046A6-7D83-4C8F-900A-9D924BDF7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0BE3F-CBC6-4067-9C9D-10A068E8322E}" type="datetimeFigureOut">
              <a:rPr lang="da-DK" smtClean="0"/>
              <a:t>18-03-2019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F89E2B2D-8DE9-4504-9C2D-F727F15C4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D3EE80F8-F45F-48C7-B006-F196933A0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896F9-4047-4C21-B002-E41ABED3600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97105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FB648D-6F44-472D-A535-903FB6B14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3BDB419E-3E56-4EB2-9A93-A8389265F5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DB095EC3-6C5E-4D53-A92A-03D31B3BB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0BE3F-CBC6-4067-9C9D-10A068E8322E}" type="datetimeFigureOut">
              <a:rPr lang="da-DK" smtClean="0"/>
              <a:t>18-03-2019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61A447A8-CC5D-4B65-8951-B3DA6EE12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309350C0-B12D-4EBF-8591-CB2D3B05E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896F9-4047-4C21-B002-E41ABED3600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97577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108CEE-1106-4E3E-BE8B-9B4FAAB15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CC874F1B-5C0B-4DAC-AC45-B55F90F078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02791E84-BF36-4423-A289-F6F5F4F91D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B1FEAD88-A4D6-43B4-A557-CFAB32507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0BE3F-CBC6-4067-9C9D-10A068E8322E}" type="datetimeFigureOut">
              <a:rPr lang="da-DK" smtClean="0"/>
              <a:t>18-03-2019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38F101B7-1D2A-4B50-AA42-0399D9075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CF3BBC0D-288F-4B65-8D56-D6866C9D5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896F9-4047-4C21-B002-E41ABED3600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66986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9D1AB0-1BC1-4026-95A0-2B0885CF5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3DA56454-CC3F-4D58-BC81-7E5C561D31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C8D9F354-B244-43E7-BED2-A217048CBA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3B95268E-1C27-4EF8-94BA-717CBAB444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7BB6467A-F43D-473E-9D86-ED692FE0EE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CD0FAEE2-2891-4043-A68A-7AA8C4791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0BE3F-CBC6-4067-9C9D-10A068E8322E}" type="datetimeFigureOut">
              <a:rPr lang="da-DK" smtClean="0"/>
              <a:t>18-03-2019</a:t>
            </a:fld>
            <a:endParaRPr lang="da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0A198942-B672-45FA-86FD-136C32F70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451D5161-C7AB-4B16-AA21-2F4656DB4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896F9-4047-4C21-B002-E41ABED3600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21573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3BCE63-76F0-4090-88AB-D2914EC32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02944EF0-1313-47E7-936B-17FBD73AC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0BE3F-CBC6-4067-9C9D-10A068E8322E}" type="datetimeFigureOut">
              <a:rPr lang="da-DK" smtClean="0"/>
              <a:t>18-03-2019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64EEE868-5216-40FE-A918-AD56CD078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62DF61A5-A507-4C1C-B292-9360016AB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896F9-4047-4C21-B002-E41ABED3600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91700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A0F70D1D-A567-49D6-A294-625E803D7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0BE3F-CBC6-4067-9C9D-10A068E8322E}" type="datetimeFigureOut">
              <a:rPr lang="da-DK" smtClean="0"/>
              <a:t>18-03-2019</a:t>
            </a:fld>
            <a:endParaRPr lang="da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F2F7A580-0896-4B3E-94C5-2D9FE661D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E80D3B37-AFBA-47A8-A520-5400D3AD9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896F9-4047-4C21-B002-E41ABED3600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21315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03E5DD-4BBD-4D2D-8DB9-CE540F636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7F691DE1-F346-4FA3-AA8C-ECBB6D7B47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6B0A1067-DEB6-4D91-887A-09B6C0E95F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F50D3EAE-1424-4C28-A14B-F7797EB7A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0BE3F-CBC6-4067-9C9D-10A068E8322E}" type="datetimeFigureOut">
              <a:rPr lang="da-DK" smtClean="0"/>
              <a:t>18-03-2019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B372C8D6-054B-4B52-BC6D-D10D26E7E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6D9F7776-A818-4073-AA3D-0110E1ED6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896F9-4047-4C21-B002-E41ABED3600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75301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6E7F4F-CDDF-4B99-9E0D-C107AD900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69F4F34D-D438-402E-A403-546D8E576E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2760D330-312E-40EF-8C4F-3B7D7FECE5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8F252D11-51BF-4F2B-B5C2-07F9ACD2B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0BE3F-CBC6-4067-9C9D-10A068E8322E}" type="datetimeFigureOut">
              <a:rPr lang="da-DK" smtClean="0"/>
              <a:t>18-03-2019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155536E8-E75E-44DC-9B3D-B49C01CE5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9841257C-FEDE-447F-B4C7-BF08FB90F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896F9-4047-4C21-B002-E41ABED3600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87970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40255748-7AB7-41A4-921F-8413EA5D5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CA73B741-B0AA-46CB-B777-35A837E668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B40036D1-705D-4828-8A4E-20A5363E82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E0BE3F-CBC6-4067-9C9D-10A068E8322E}" type="datetimeFigureOut">
              <a:rPr lang="da-DK" smtClean="0"/>
              <a:t>18-03-2019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868FB5BA-87B2-4F61-A128-D9EF0B70D9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D1237D5C-8FB5-4B33-A9BB-CD1295D9CC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6896F9-4047-4C21-B002-E41ABED3600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34230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12F91C91-6F5E-4714-9C55-C1678D654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525347"/>
            <a:ext cx="6801321" cy="17373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Debt Book program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222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72B4C361-1205-4DFC-9BC0-ACE4E6F65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MVVM</a:t>
            </a:r>
          </a:p>
        </p:txBody>
      </p:sp>
      <p:pic>
        <p:nvPicPr>
          <p:cNvPr id="1026" name="Picture 2" descr="enter image description here">
            <a:extLst>
              <a:ext uri="{FF2B5EF4-FFF2-40B4-BE49-F238E27FC236}">
                <a16:creationId xmlns:a16="http://schemas.microsoft.com/office/drawing/2014/main" id="{4F13FAD0-4FE5-484B-88BB-F4E987C128F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35580" y="1973914"/>
            <a:ext cx="8768794" cy="2960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ladsholder til tekst 6">
            <a:extLst>
              <a:ext uri="{FF2B5EF4-FFF2-40B4-BE49-F238E27FC236}">
                <a16:creationId xmlns:a16="http://schemas.microsoft.com/office/drawing/2014/main" id="{03C4507C-6D0F-4EE4-99AD-6CE4213206B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da-DK"/>
              <a:t>View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da-DK"/>
              <a:t>Model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da-DK" err="1"/>
              <a:t>ViewModel</a:t>
            </a:r>
            <a:endParaRPr lang="da-DK"/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da-DK"/>
              <a:t>Fordele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da-DK"/>
              <a:t>Ulemper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99206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3382AB-BD7D-4C37-AB3F-A365DB9B7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Krav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2A881AE0-004F-4313-B092-522BDB12A3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BAB46E7B-2003-41AC-ADF2-CB1C7EC0B9A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da-DK" dirty="0"/>
              <a:t>Funktionelle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/>
              <a:t>Skal kunne tilføje personer og holde styr på gæld for disse personer</a:t>
            </a:r>
          </a:p>
          <a:p>
            <a:r>
              <a:rPr lang="da-DK" dirty="0"/>
              <a:t>Ikke funktionelle: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/>
              <a:t>Data skal verificeres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/>
              <a:t>Programmet skal ikke crashe ved forkert indtastet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/>
              <a:t>Programmet skal opdatere data i alle views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a-DK" dirty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314235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lede 1">
            <a:extLst>
              <a:ext uri="{FF2B5EF4-FFF2-40B4-BE49-F238E27FC236}">
                <a16:creationId xmlns:a16="http://schemas.microsoft.com/office/drawing/2014/main" id="{A34B52E5-913A-4AE4-8906-ACB2BCE37D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0400" y="549606"/>
            <a:ext cx="8424754" cy="5758788"/>
          </a:xfrm>
          <a:prstGeom prst="rect">
            <a:avLst/>
          </a:prstGeom>
        </p:spPr>
      </p:pic>
      <p:sp>
        <p:nvSpPr>
          <p:cNvPr id="8" name="Titel 7">
            <a:extLst>
              <a:ext uri="{FF2B5EF4-FFF2-40B4-BE49-F238E27FC236}">
                <a16:creationId xmlns:a16="http://schemas.microsoft.com/office/drawing/2014/main" id="{2613B146-AC2B-4DD4-99D6-288CAA250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Klassediagram</a:t>
            </a:r>
          </a:p>
        </p:txBody>
      </p:sp>
      <p:pic>
        <p:nvPicPr>
          <p:cNvPr id="3" name="Billede 2">
            <a:extLst>
              <a:ext uri="{FF2B5EF4-FFF2-40B4-BE49-F238E27FC236}">
                <a16:creationId xmlns:a16="http://schemas.microsoft.com/office/drawing/2014/main" id="{FED43B8A-C61C-4656-8000-4CB331AD1A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5921" y="1611064"/>
            <a:ext cx="1771650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81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98120D-2EE8-48F6-B6C5-C502B461B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996" y="4571216"/>
            <a:ext cx="10906008" cy="111541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dirty="0"/>
              <a:t>Databinding </a:t>
            </a:r>
            <a:r>
              <a:rPr lang="en-US" sz="4000" dirty="0" err="1"/>
              <a:t>i</a:t>
            </a:r>
            <a:r>
              <a:rPr lang="en-US" sz="4000" dirty="0"/>
              <a:t> </a:t>
            </a:r>
            <a:r>
              <a:rPr lang="en-US" sz="4000" dirty="0" err="1"/>
              <a:t>kode</a:t>
            </a:r>
            <a:endParaRPr lang="en-US" sz="4000" dirty="0"/>
          </a:p>
        </p:txBody>
      </p:sp>
      <p:pic>
        <p:nvPicPr>
          <p:cNvPr id="3" name="Billede 2">
            <a:extLst>
              <a:ext uri="{FF2B5EF4-FFF2-40B4-BE49-F238E27FC236}">
                <a16:creationId xmlns:a16="http://schemas.microsoft.com/office/drawing/2014/main" id="{F9F860FD-184A-4C97-96E1-241B43AE5E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9352" y="1552840"/>
            <a:ext cx="3763284" cy="2192113"/>
          </a:xfrm>
          <a:prstGeom prst="rect">
            <a:avLst/>
          </a:prstGeom>
        </p:spPr>
      </p:pic>
      <p:pic>
        <p:nvPicPr>
          <p:cNvPr id="5" name="Billede 4">
            <a:extLst>
              <a:ext uri="{FF2B5EF4-FFF2-40B4-BE49-F238E27FC236}">
                <a16:creationId xmlns:a16="http://schemas.microsoft.com/office/drawing/2014/main" id="{376A1021-7C86-4ED1-8029-BEBD327082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914" y="793854"/>
            <a:ext cx="3763284" cy="3406063"/>
          </a:xfrm>
          <a:prstGeom prst="rect">
            <a:avLst/>
          </a:prstGeom>
        </p:spPr>
      </p:pic>
      <p:pic>
        <p:nvPicPr>
          <p:cNvPr id="4" name="Billede 3">
            <a:extLst>
              <a:ext uri="{FF2B5EF4-FFF2-40B4-BE49-F238E27FC236}">
                <a16:creationId xmlns:a16="http://schemas.microsoft.com/office/drawing/2014/main" id="{B75DA95D-D444-40A0-85E8-2C2615C444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7746" y="1896842"/>
            <a:ext cx="3669058" cy="1021849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F880EF2-DF79-4D9D-8F11-E91D48C797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5778706"/>
            <a:ext cx="9144000" cy="0"/>
          </a:xfrm>
          <a:prstGeom prst="line">
            <a:avLst/>
          </a:prstGeom>
          <a:ln w="19050">
            <a:solidFill>
              <a:srgbClr val="D687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7495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FC5A06-3817-4BF0-8F6F-C830BFA1F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State </a:t>
            </a:r>
            <a:r>
              <a:rPr lang="da-DK" dirty="0" err="1"/>
              <a:t>machine</a:t>
            </a:r>
            <a:endParaRPr lang="da-DK" dirty="0"/>
          </a:p>
        </p:txBody>
      </p:sp>
      <p:pic>
        <p:nvPicPr>
          <p:cNvPr id="3" name="Billede 2">
            <a:extLst>
              <a:ext uri="{FF2B5EF4-FFF2-40B4-BE49-F238E27FC236}">
                <a16:creationId xmlns:a16="http://schemas.microsoft.com/office/drawing/2014/main" id="{1B18D097-DC76-4F49-9EC7-9C0EE8B0F1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704" y="1817688"/>
            <a:ext cx="11718915" cy="3871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807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68C3D1-B619-4886-BE43-522B11FD4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7300" y="1162787"/>
            <a:ext cx="2595506" cy="286971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Design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AF87FB0-CB93-4F72-9279-BC4CE90B31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653591" cy="685800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E139927-0A6F-4AD3-91D3-B2A9E6715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2"/>
            <a:ext cx="4111054" cy="3674848"/>
          </a:xfrm>
          <a:prstGeom prst="rect">
            <a:avLst/>
          </a:prstGeom>
          <a:solidFill>
            <a:srgbClr val="FFFFFF"/>
          </a:solidFill>
          <a:ln w="15875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Billede 2">
            <a:extLst>
              <a:ext uri="{FF2B5EF4-FFF2-40B4-BE49-F238E27FC236}">
                <a16:creationId xmlns:a16="http://schemas.microsoft.com/office/drawing/2014/main" id="{FD3D5D0E-E22A-4FE0-B18F-668ADBC0D7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965" y="1025236"/>
            <a:ext cx="4000588" cy="2484195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5EADE63F-FE89-4F18-B3CE-624078B381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9747" y="321732"/>
            <a:ext cx="2766017" cy="3026832"/>
          </a:xfrm>
          <a:prstGeom prst="rect">
            <a:avLst/>
          </a:prstGeom>
          <a:solidFill>
            <a:srgbClr val="FFFFFF"/>
          </a:solidFill>
          <a:ln w="15875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75E6799E-69CD-475D-B31D-40FAE77F2D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4365" y="474133"/>
            <a:ext cx="2681400" cy="27178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6BDEE881-E8E3-4725-A31C-40F714E1FC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4155753"/>
            <a:ext cx="4111054" cy="2380509"/>
          </a:xfrm>
          <a:prstGeom prst="rect">
            <a:avLst/>
          </a:prstGeom>
          <a:solidFill>
            <a:srgbClr val="FFFFFF"/>
          </a:solidFill>
          <a:ln w="15875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6" name="Billede 5">
            <a:extLst>
              <a:ext uri="{FF2B5EF4-FFF2-40B4-BE49-F238E27FC236}">
                <a16:creationId xmlns:a16="http://schemas.microsoft.com/office/drawing/2014/main" id="{4BDF22D2-CCF1-4E43-BE33-CF150875EC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781" y="4557864"/>
            <a:ext cx="3417455" cy="146928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FB202DE7-B82B-4D71-88F3-4363532A4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9747" y="3509431"/>
            <a:ext cx="2766017" cy="3026832"/>
          </a:xfrm>
          <a:prstGeom prst="rect">
            <a:avLst/>
          </a:prstGeom>
          <a:solidFill>
            <a:srgbClr val="FFFFFF"/>
          </a:solidFill>
          <a:ln w="15875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B4B3CD45-1A08-4CAC-8669-C26F6F72FE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41230" y="4332637"/>
            <a:ext cx="2528403" cy="1440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7577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52</Words>
  <Application>Microsoft Office PowerPoint</Application>
  <PresentationFormat>Widescreen</PresentationFormat>
  <Paragraphs>18</Paragraphs>
  <Slides>7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Office-tema</vt:lpstr>
      <vt:lpstr>Debt Book program</vt:lpstr>
      <vt:lpstr>MVVM</vt:lpstr>
      <vt:lpstr>Krav</vt:lpstr>
      <vt:lpstr>Klassediagram</vt:lpstr>
      <vt:lpstr>Databinding i kode</vt:lpstr>
      <vt:lpstr>State machine</vt:lpstr>
      <vt:lpstr>Design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Debt Book program</dc:title>
  <dc:creator>Valdemar Tang</dc:creator>
  <cp:lastModifiedBy>Valdemar Tang</cp:lastModifiedBy>
  <cp:revision>4</cp:revision>
  <dcterms:created xsi:type="dcterms:W3CDTF">2019-03-18T08:08:56Z</dcterms:created>
  <dcterms:modified xsi:type="dcterms:W3CDTF">2019-03-18T08:48:16Z</dcterms:modified>
</cp:coreProperties>
</file>