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A93F-7755-464E-AD80-F58061F8CE1F}" v="103" dt="2019-03-15T12:17:45.951"/>
    <p1510:client id="{8116BDB2-3580-4DD9-9925-6D775CA2397B}" v="137" dt="2019-03-15T12:14:0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øller" userId="ead78d0927e6b416" providerId="LiveId" clId="{8408A93F-7755-464E-AD80-F58061F8CE1F}"/>
    <pc:docChg chg="undo custSel mod addSld modSld">
      <pc:chgData name="Thomas Møller" userId="ead78d0927e6b416" providerId="LiveId" clId="{8408A93F-7755-464E-AD80-F58061F8CE1F}" dt="2019-03-15T12:17:45.952" v="138" actId="1038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5T12:12:53.861" v="64" actId="1076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</pc:docChg>
  </pc:docChgLst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273" y="934859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82AB-BD7D-4C37-AB3F-A365DB9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B46E7B-2003-41AC-ADF2-CB1C7EC0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Funktionelle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Skal kunne tilføje personer og holde styr på gæld for disse personer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 skal verificeres</a:t>
            </a:r>
          </a:p>
          <a:p>
            <a:r>
              <a:rPr lang="da-DK" dirty="0"/>
              <a:t>Ikke funktionelle: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ikke crashe ved forkert indtastet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opdatere data i alle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42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34B52E5-913A-4AE4-8906-ACB2BCE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00" y="549606"/>
            <a:ext cx="8424754" cy="5758788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ED43B8A-C61C-4656-8000-4CB331AD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" y="1611064"/>
            <a:ext cx="1771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F860FD-184A-4C97-96E1-241B43A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89" y="923609"/>
            <a:ext cx="3763284" cy="21921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76A1021-7C86-4ED1-8029-BEBD3270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99" y="4558500"/>
            <a:ext cx="2540667" cy="22995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75DA95D-D444-40A0-85E8-2C2615C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89" y="4626980"/>
            <a:ext cx="3669058" cy="10218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5B24126-A935-4940-95F6-45B8E125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704705"/>
            <a:ext cx="7573570" cy="357349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6131D9B-DD55-49B4-BD88-5E4D575D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439"/>
            <a:ext cx="12192000" cy="218904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432ED06-FE6E-4C4A-ACAB-A47FDFEC6E5F}"/>
              </a:ext>
            </a:extLst>
          </p:cNvPr>
          <p:cNvCxnSpPr/>
          <p:nvPr/>
        </p:nvCxnSpPr>
        <p:spPr>
          <a:xfrm>
            <a:off x="3967993" y="330343"/>
            <a:ext cx="0" cy="3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741DFA61-E128-405E-AC0D-D74E0C68BFD2}"/>
              </a:ext>
            </a:extLst>
          </p:cNvPr>
          <p:cNvCxnSpPr>
            <a:stCxn id="6" idx="3"/>
          </p:cNvCxnSpPr>
          <p:nvPr/>
        </p:nvCxnSpPr>
        <p:spPr>
          <a:xfrm flipV="1">
            <a:off x="7573571" y="2474752"/>
            <a:ext cx="670418" cy="1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7B5C27-228F-4BAD-A957-CF8FDE3DC3A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078518" y="3115722"/>
            <a:ext cx="47113" cy="15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E86B6045-1DEE-4A57-B2A4-72C9C363F71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5778266" y="5137905"/>
            <a:ext cx="2465723" cy="5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C3D1-B619-4886-BE43-522B11FD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00" y="1162787"/>
            <a:ext cx="2595506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D3D5D0E-E22A-4FE0-B18F-668ADBC0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" y="1025236"/>
            <a:ext cx="4000588" cy="248419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E6799E-69CD-475D-B31D-40FAE77F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5" y="474133"/>
            <a:ext cx="2681400" cy="27178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BDF22D2-CCF1-4E43-BE33-CF15087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" y="4557864"/>
            <a:ext cx="3417455" cy="146928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4B3CD45-1A08-4CAC-8669-C26F6F72F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32637"/>
            <a:ext cx="2528403" cy="14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Debt Book program</vt:lpstr>
      <vt:lpstr>Krav</vt:lpstr>
      <vt:lpstr>MVVM</vt:lpstr>
      <vt:lpstr>Klassediagram</vt:lpstr>
      <vt:lpstr>PowerPoint-præsentation</vt:lpstr>
      <vt:lpstr>State machine</vt:lpstr>
      <vt:lpstr>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Valdemar Tang</dc:creator>
  <cp:lastModifiedBy>Valdemar Tang</cp:lastModifiedBy>
  <cp:revision>6</cp:revision>
  <dcterms:created xsi:type="dcterms:W3CDTF">2019-03-18T08:08:56Z</dcterms:created>
  <dcterms:modified xsi:type="dcterms:W3CDTF">2019-03-18T09:55:56Z</dcterms:modified>
</cp:coreProperties>
</file>