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8A93F-7755-464E-AD80-F58061F8CE1F}" v="104" dt="2019-03-18T10:01:2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øller" userId="ead78d0927e6b416" providerId="LiveId" clId="{8408A93F-7755-464E-AD80-F58061F8CE1F}"/>
    <pc:docChg chg="undo custSel mod addSld delSld modSld">
      <pc:chgData name="Thomas Møller" userId="ead78d0927e6b416" providerId="LiveId" clId="{8408A93F-7755-464E-AD80-F58061F8CE1F}" dt="2019-03-18T10:06:28.266" v="172" actId="2696"/>
      <pc:docMkLst>
        <pc:docMk/>
      </pc:docMkLst>
      <pc:sldChg chg="addSp modSp mod setBg">
        <pc:chgData name="Thomas Møller" userId="ead78d0927e6b416" providerId="LiveId" clId="{8408A93F-7755-464E-AD80-F58061F8CE1F}" dt="2019-03-15T12:03:40.911" v="33" actId="20577"/>
        <pc:sldMkLst>
          <pc:docMk/>
          <pc:sldMk cId="86222858" sldId="256"/>
        </pc:sldMkLst>
        <pc:spChg chg="add mod">
          <ac:chgData name="Thomas Møller" userId="ead78d0927e6b416" providerId="LiveId" clId="{8408A93F-7755-464E-AD80-F58061F8CE1F}" dt="2019-03-15T12:03:40.911" v="33" actId="20577"/>
          <ac:spMkLst>
            <pc:docMk/>
            <pc:sldMk cId="86222858" sldId="256"/>
            <ac:spMk id="4" creationId="{12F91C91-6F5E-4714-9C55-C1678D6542EB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9" creationId="{559AE206-7EBA-4D33-8BC9-9D8158553F0E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1" creationId="{6437D937-A7F1-4011-92B4-328E5BE1B166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3" creationId="{B672F332-AF08-46C6-94F0-77684310D7B7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5" creationId="{34244EF8-D73A-40E1-BE73-D46E6B4B04ED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7" creationId="{AB84D7E8-4ECB-42D7-ADBF-01689B0F24AE}"/>
          </ac:spMkLst>
        </pc:spChg>
        <pc:cxnChg chg="add">
          <ac:chgData name="Thomas Møller" userId="ead78d0927e6b416" providerId="LiveId" clId="{8408A93F-7755-464E-AD80-F58061F8CE1F}" dt="2019-03-15T12:03:18.237" v="1" actId="26606"/>
          <ac:cxnSpMkLst>
            <pc:docMk/>
            <pc:sldMk cId="86222858" sldId="256"/>
            <ac:cxnSpMk id="19" creationId="{9E8E38ED-369A-44C2-B635-0BED0E48A6E8}"/>
          </ac:cxnSpMkLst>
        </pc:cxnChg>
      </pc:sldChg>
      <pc:sldChg chg="addSp delSp modSp add mod setBg delDesignElem">
        <pc:chgData name="Thomas Møller" userId="ead78d0927e6b416" providerId="LiveId" clId="{8408A93F-7755-464E-AD80-F58061F8CE1F}" dt="2019-03-15T12:11:17.172" v="41" actId="1076"/>
        <pc:sldMkLst>
          <pc:docMk/>
          <pc:sldMk cId="1499206831" sldId="257"/>
        </pc:sldMkLst>
        <pc:spChg chg="del">
          <ac:chgData name="Thomas Møller" userId="ead78d0927e6b416" providerId="LiveId" clId="{8408A93F-7755-464E-AD80-F58061F8CE1F}" dt="2019-03-15T12:03:52.895" v="35"/>
          <ac:spMkLst>
            <pc:docMk/>
            <pc:sldMk cId="1499206831" sldId="257"/>
            <ac:spMk id="2" creationId="{74CD1719-3B01-4E7F-9E0F-1FCC921A35D5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3" creationId="{70B1838F-B8F4-4254-B75B-C769531CE4F4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4" creationId="{156718BD-D217-4A13-B0FF-20FCBA09615D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9" creationId="{E4F9F79B-A093-478E-96B5-EE02BC93A858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1" creationId="{11394CD8-BD30-4B74-86F4-51FDF3383419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5" creationId="{F7194F93-1F71-4A70-9DF1-28F183771111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7" creationId="{9BBC0C84-DC2A-43AE-9576-0A44295E8B9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2" creationId="{CB1340FC-C4E2-4CD5-9BCA-7A022E8B4989}"/>
          </ac:spMkLst>
        </pc:spChg>
        <pc:picChg chg="mod">
          <ac:chgData name="Thomas Møller" userId="ead78d0927e6b416" providerId="LiveId" clId="{8408A93F-7755-464E-AD80-F58061F8CE1F}" dt="2019-03-15T12:11:17.172" v="41" actId="1076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Thomas Møller" userId="ead78d0927e6b416" providerId="LiveId" clId="{8408A93F-7755-464E-AD80-F58061F8CE1F}" dt="2019-03-15T12:05:03.306" v="37" actId="26606"/>
          <ac:cxnSpMkLst>
            <pc:docMk/>
            <pc:sldMk cId="1499206831" sldId="257"/>
            <ac:cxnSpMk id="13" creationId="{D4C22394-EBC2-4FAF-A555-6C02D589EED7}"/>
          </ac:cxnSpMkLst>
        </pc:cxnChg>
        <pc:cxnChg chg="add del">
          <ac:chgData name="Thomas Møller" userId="ead78d0927e6b416" providerId="LiveId" clId="{8408A93F-7755-464E-AD80-F58061F8CE1F}" dt="2019-03-15T12:11:11.715" v="40"/>
          <ac:cxnSpMkLst>
            <pc:docMk/>
            <pc:sldMk cId="1499206831" sldId="257"/>
            <ac:cxnSpMk id="21" creationId="{45B5AFC7-2F07-4F7B-9151-E45D7548D8F3}"/>
          </ac:cxnSpMkLst>
        </pc:cxnChg>
      </pc:sldChg>
      <pc:sldChg chg="addSp delSp modSp add">
        <pc:chgData name="Thomas Møller" userId="ead78d0927e6b416" providerId="LiveId" clId="{8408A93F-7755-464E-AD80-F58061F8CE1F}" dt="2019-03-18T10:01:51.593" v="171" actId="1038"/>
        <pc:sldMkLst>
          <pc:docMk/>
          <pc:sldMk cId="411581429" sldId="258"/>
        </pc:sldMkLst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2" creationId="{008EB6CC-B01E-41E5-8DAF-AFB2F88C3EF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3" creationId="{BDA95C66-4237-452B-9EAC-06D7E167280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4" creationId="{512E60AD-EAA1-4089-BE21-7DD252A2E849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5" creationId="{8AB277B7-53A2-4219-A397-CAB469DE5AB2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6" creationId="{FB142805-0ABF-4FE1-B7EB-3BF6BB80B80A}"/>
          </ac:spMkLst>
        </pc:spChg>
        <pc:spChg chg="add mod">
          <ac:chgData name="Thomas Møller" userId="ead78d0927e6b416" providerId="LiveId" clId="{8408A93F-7755-464E-AD80-F58061F8CE1F}" dt="2019-03-15T12:12:47.365" v="63" actId="20577"/>
          <ac:spMkLst>
            <pc:docMk/>
            <pc:sldMk cId="411581429" sldId="258"/>
            <ac:spMk id="8" creationId="{2613B146-AC2B-4DD4-99D6-288CAA25073D}"/>
          </ac:spMkLst>
        </pc:spChg>
        <pc:picChg chg="del">
          <ac:chgData name="Thomas Møller" userId="ead78d0927e6b416" providerId="LiveId" clId="{8408A93F-7755-464E-AD80-F58061F8CE1F}" dt="2019-03-18T10:01:23.807" v="139" actId="478"/>
          <ac:picMkLst>
            <pc:docMk/>
            <pc:sldMk cId="411581429" sldId="258"/>
            <ac:picMk id="2" creationId="{A34B52E5-913A-4AE4-8906-ACB2BCE37D6F}"/>
          </ac:picMkLst>
        </pc:picChg>
        <pc:picChg chg="add mod">
          <ac:chgData name="Thomas Møller" userId="ead78d0927e6b416" providerId="LiveId" clId="{8408A93F-7755-464E-AD80-F58061F8CE1F}" dt="2019-03-18T10:01:51.593" v="171" actId="1038"/>
          <ac:picMkLst>
            <pc:docMk/>
            <pc:sldMk cId="411581429" sldId="258"/>
            <ac:picMk id="4" creationId="{484C22A2-5727-407D-A68E-0B842A0D009E}"/>
          </ac:picMkLst>
        </pc:picChg>
        <pc:picChg chg="add mod">
          <ac:chgData name="Thomas Møller" userId="ead78d0927e6b416" providerId="LiveId" clId="{8408A93F-7755-464E-AD80-F58061F8CE1F}" dt="2019-03-15T12:12:53.861" v="64" actId="1076"/>
          <ac:picMkLst>
            <pc:docMk/>
            <pc:sldMk cId="411581429" sldId="258"/>
            <ac:picMk id="7" creationId="{F603BD0B-7BF5-48A5-91B5-96B8A7161FD8}"/>
          </ac:picMkLst>
        </pc:picChg>
      </pc:sldChg>
      <pc:sldChg chg="addSp delSp modSp add">
        <pc:chgData name="Thomas Møller" userId="ead78d0927e6b416" providerId="LiveId" clId="{8408A93F-7755-464E-AD80-F58061F8CE1F}" dt="2019-03-15T12:17:45.952" v="138" actId="1038"/>
        <pc:sldMkLst>
          <pc:docMk/>
          <pc:sldMk cId="2849807654" sldId="259"/>
        </pc:sldMkLst>
        <pc:spChg chg="add del mod">
          <ac:chgData name="Thomas Møller" userId="ead78d0927e6b416" providerId="LiveId" clId="{8408A93F-7755-464E-AD80-F58061F8CE1F}" dt="2019-03-15T12:14:46.843" v="118" actId="20577"/>
          <ac:spMkLst>
            <pc:docMk/>
            <pc:sldMk cId="2849807654" sldId="259"/>
            <ac:spMk id="2" creationId="{C4FC5A06-3817-4BF0-8F6F-C830BFA1F459}"/>
          </ac:spMkLst>
        </pc:spChg>
        <pc:picChg chg="add mod">
          <ac:chgData name="Thomas Møller" userId="ead78d0927e6b416" providerId="LiveId" clId="{8408A93F-7755-464E-AD80-F58061F8CE1F}" dt="2019-03-15T12:17:45.952" v="138" actId="1038"/>
          <ac:picMkLst>
            <pc:docMk/>
            <pc:sldMk cId="2849807654" sldId="259"/>
            <ac:picMk id="3" creationId="{1B18D097-DC76-4F49-9EC7-9C0EE8B0F182}"/>
          </ac:picMkLst>
        </pc:picChg>
      </pc:sldChg>
      <pc:sldChg chg="del">
        <pc:chgData name="Thomas Møller" userId="ead78d0927e6b416" providerId="LiveId" clId="{8408A93F-7755-464E-AD80-F58061F8CE1F}" dt="2019-03-18T10:06:28.266" v="172" actId="2696"/>
        <pc:sldMkLst>
          <pc:docMk/>
          <pc:sldMk cId="4098217802" sldId="263"/>
        </pc:sldMkLst>
      </pc:sldChg>
    </pc:docChg>
  </pc:docChgLst>
  <pc:docChgLst>
    <pc:chgData name="Mathias Thomassen" userId="816551f4347a7810" providerId="LiveId" clId="{8116BDB2-3580-4DD9-9925-6D775CA2397B}"/>
    <pc:docChg chg="undo custSel mod modSld">
      <pc:chgData name="Mathias Thomassen" userId="816551f4347a7810" providerId="LiveId" clId="{8116BDB2-3580-4DD9-9925-6D775CA2397B}" dt="2019-03-15T12:14:02.462" v="136" actId="14100"/>
      <pc:docMkLst>
        <pc:docMk/>
      </pc:docMkLst>
      <pc:sldChg chg="addSp delSp modSp delDesignElem">
        <pc:chgData name="Mathias Thomassen" userId="816551f4347a7810" providerId="LiveId" clId="{8116BDB2-3580-4DD9-9925-6D775CA2397B}" dt="2019-03-15T12:14:02.462" v="136" actId="14100"/>
        <pc:sldMkLst>
          <pc:docMk/>
          <pc:sldMk cId="1499206831" sldId="257"/>
        </pc:sldMkLst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" creationId="{47AAE8B5-D27C-44B8-BD49-C9013715E6FF}"/>
          </ac:spMkLst>
        </pc:spChg>
        <pc:spChg chg="del">
          <ac:chgData name="Mathias Thomassen" userId="816551f4347a7810" providerId="LiveId" clId="{8116BDB2-3580-4DD9-9925-6D775CA2397B}" dt="2019-03-15T12:10:19.578" v="5" actId="478"/>
          <ac:spMkLst>
            <pc:docMk/>
            <pc:sldMk cId="1499206831" sldId="257"/>
            <ac:spMk id="3" creationId="{70B1838F-B8F4-4254-B75B-C769531CE4F4}"/>
          </ac:spMkLst>
        </pc:spChg>
        <pc:spChg chg="del">
          <ac:chgData name="Mathias Thomassen" userId="816551f4347a7810" providerId="LiveId" clId="{8116BDB2-3580-4DD9-9925-6D775CA2397B}" dt="2019-03-15T12:09:41.886" v="0"/>
          <ac:spMkLst>
            <pc:docMk/>
            <pc:sldMk cId="1499206831" sldId="257"/>
            <ac:spMk id="4" creationId="{156718BD-D217-4A13-B0FF-20FCBA09615D}"/>
          </ac:spMkLst>
        </pc:spChg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5" creationId="{14F6ACB7-ED3C-415C-9453-255734A04A20}"/>
          </ac:spMkLst>
        </pc:spChg>
        <pc:spChg chg="add mod">
          <ac:chgData name="Mathias Thomassen" userId="816551f4347a7810" providerId="LiveId" clId="{8116BDB2-3580-4DD9-9925-6D775CA2397B}" dt="2019-03-15T12:11:43.196" v="24" actId="20577"/>
          <ac:spMkLst>
            <pc:docMk/>
            <pc:sldMk cId="1499206831" sldId="257"/>
            <ac:spMk id="6" creationId="{72B4C361-1205-4DFC-9BC0-ACE4E6F65FEC}"/>
          </ac:spMkLst>
        </pc:spChg>
        <pc:spChg chg="add mod">
          <ac:chgData name="Mathias Thomassen" userId="816551f4347a7810" providerId="LiveId" clId="{8116BDB2-3580-4DD9-9925-6D775CA2397B}" dt="2019-03-15T12:13:08.019" v="132" actId="2710"/>
          <ac:spMkLst>
            <pc:docMk/>
            <pc:sldMk cId="1499206831" sldId="257"/>
            <ac:spMk id="7" creationId="{03C4507C-6D0F-4EE4-99AD-6CE4213206BE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2" creationId="{CB1340FC-C4E2-4CD5-9BCA-7A022E8B4989}"/>
          </ac:spMkLst>
        </pc:spChg>
        <pc:picChg chg="add mod">
          <ac:chgData name="Mathias Thomassen" userId="816551f4347a7810" providerId="LiveId" clId="{8116BDB2-3580-4DD9-9925-6D775CA2397B}" dt="2019-03-15T12:14:02.462" v="136" actId="14100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Mathias Thomassen" userId="816551f4347a7810" providerId="LiveId" clId="{8116BDB2-3580-4DD9-9925-6D775CA2397B}" dt="2019-03-15T12:11:15.754" v="11"/>
          <ac:cxnSpMkLst>
            <pc:docMk/>
            <pc:sldMk cId="1499206831" sldId="257"/>
            <ac:cxnSpMk id="21" creationId="{45B5AFC7-2F07-4F7B-9151-E45D7548D8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3BDC8-39BD-49AC-A78D-09A54DC47AAC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F880C-FF81-48E3-A41B-DB671ADEBA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E0A83-8A7D-4BCC-95A9-4EA08A88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FDE0482-867A-4D85-81C6-FEED7355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85CF35-EA1A-4E55-A71A-93330AE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017E7A-EDAD-4012-A315-79E9C6E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A2216F-A544-4CB4-9CF0-C227D62B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3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CD08-9885-48AD-8623-68939984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C16D79-BCEB-432E-895F-06B3F00B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18104-001C-4C63-9F85-9B164E60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33F94D-ABBA-46F3-906F-BEDF048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1D29F7-BBF6-480E-8845-0064A850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7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45D4754-2035-417E-9928-1A81A49A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AC5692-4208-4E94-8B60-7D87B27B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879C84-6842-4ED4-BD9A-3787556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5579C4-E2BE-4A5E-BD07-A53B3C0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3443D6-AF8D-4C42-96D4-6E273C40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73C9-4CF4-4EBA-9B4B-C9049D2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61954-9729-4990-B3A2-FD026D72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C046A6-7D83-4C8F-900A-9D924BD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9E2B2D-8DE9-4504-9C2D-F727F15C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EE80F8-F45F-48C7-B006-F196933A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71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B648D-6F44-472D-A535-903FB6B1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DB419E-3E56-4EB2-9A93-A8389265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095EC3-6C5E-4D53-A92A-03D31B3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A447A8-CC5D-4B65-8951-B3DA6EE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9350C0-B12D-4EBF-8591-CB2D3B0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5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08CEE-1106-4E3E-BE8B-9B4FAAB1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874F1B-5C0B-4DAC-AC45-B55F90F0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791E84-BF36-4423-A289-F6F5F4F9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FEAD88-A4D6-43B4-A557-CFAB325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F101B7-1D2A-4B50-AA42-0399D90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F3BBC0D-288F-4B65-8D56-D6866C9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9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1AB0-1BC1-4026-95A0-2B0885CF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DA56454-CC3F-4D58-BC81-7E5C561D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D9F354-B244-43E7-BED2-A217048C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B95268E-1C27-4EF8-94BA-717CBAB4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B6467A-F43D-473E-9D86-ED692FE0E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D0FAEE2-2891-4043-A68A-7AA8C479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A198942-B672-45FA-86FD-136C32F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1D5161-C7AB-4B16-AA21-2F4656D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5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CE63-76F0-4090-88AB-D2914EC3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2944EF0-1313-47E7-936B-17FBD73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4EEE868-5216-40FE-A918-AD56CD0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DF61A5-A507-4C1C-B292-9360016A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7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F70D1D-A567-49D6-A294-625E803D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2F7A580-0896-4B3E-94C5-2D9FE661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0D3B37-AFBA-47A8-A520-5400D3A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1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3E5DD-4BBD-4D2D-8DB9-CE540F63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691DE1-F346-4FA3-AA8C-ECBB6D7B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0A1067-DEB6-4D91-887A-09B6C0E9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0D3EAE-1424-4C28-A14B-F7797EB7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72C8D6-054B-4B52-BC6D-D10D26E7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9F7776-A818-4073-AA3D-0110E1ED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3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E7F4F-CDDF-4B99-9E0D-C107AD90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F4F34D-D438-402E-A403-546D8E57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60D330-312E-40EF-8C4F-3B7D7FEC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252D11-51BF-4F2B-B5C2-07F9ACD2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5536E8-E75E-44DC-9B3D-B49C01CE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41257C-FEDE-447F-B4C7-BF08FB9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797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0255748-7AB7-41A4-921F-8413EA5D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73B741-B0AA-46CB-B777-35A837E6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036D1-705D-4828-8A4E-20A5363E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8FB5BA-87B2-4F61-A128-D9EF0B70D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237D5C-8FB5-4B33-A9BB-CD1295D9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2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2F91C91-6F5E-4714-9C55-C1678D6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Debt Book program</a:t>
            </a:r>
          </a:p>
        </p:txBody>
      </p:sp>
    </p:spTree>
    <p:extLst>
      <p:ext uri="{BB962C8B-B14F-4D97-AF65-F5344CB8AC3E}">
        <p14:creationId xmlns:p14="http://schemas.microsoft.com/office/powerpoint/2010/main" val="862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82AB-BD7D-4C37-AB3F-A365DB9B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da-DK"/>
              <a:t>Krav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B46E7B-2003-41AC-ADF2-CB1C7EC0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da-DK"/>
              <a:t>Funktionelle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Skal kunne tilføje personer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Holde styr på gæld for disse personer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r>
              <a:rPr lang="da-DK"/>
              <a:t>Ikke funktionelle: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Data skal verificeres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Programmet skal ikke crashe ved forkert indtastet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Programmet skal opdatere data i alle views så data er synkroniseret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5092E60-B830-41CA-89D4-A44D3CAED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956" y="821818"/>
            <a:ext cx="2016630" cy="2016630"/>
          </a:xfrm>
          <a:prstGeom prst="rect">
            <a:avLst/>
          </a:prstGeom>
        </p:spPr>
      </p:pic>
      <p:pic>
        <p:nvPicPr>
          <p:cNvPr id="8" name="Billede 7" descr="Et billede, der indeholder vektorgrafik&#10;&#10;Automatisk genereret beskrivelse">
            <a:extLst>
              <a:ext uri="{FF2B5EF4-FFF2-40B4-BE49-F238E27FC236}">
                <a16:creationId xmlns:a16="http://schemas.microsoft.com/office/drawing/2014/main" id="{62C016E6-DB13-4395-BA0D-E76EC04E3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65" y="2057400"/>
            <a:ext cx="2016630" cy="2016630"/>
          </a:xfrm>
          <a:prstGeom prst="rect">
            <a:avLst/>
          </a:prstGeom>
        </p:spPr>
      </p:pic>
      <p:pic>
        <p:nvPicPr>
          <p:cNvPr id="10" name="Billede 9" descr="Et billede, der indeholder vektorgrafik&#10;&#10;Automatisk genereret beskrivelse">
            <a:extLst>
              <a:ext uri="{FF2B5EF4-FFF2-40B4-BE49-F238E27FC236}">
                <a16:creationId xmlns:a16="http://schemas.microsoft.com/office/drawing/2014/main" id="{C55D1133-9B83-4C5E-94CB-5CAF8FAB1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78" y="3610703"/>
            <a:ext cx="2258285" cy="22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2B4C361-1205-4DFC-9BC0-ACE4E6F6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MVVM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4F13FAD0-4FE5-484B-88BB-F4E987C12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580" y="1973914"/>
            <a:ext cx="8768794" cy="29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3C4507C-6D0F-4EE4-99AD-6CE42132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View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err="1"/>
              <a:t>ViewModel</a:t>
            </a:r>
            <a:endParaRPr lang="da-DK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Fordele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Ulemper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2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613B146-AC2B-4DD4-99D6-288CAA2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ED43B8A-C61C-4656-8000-4CB331AD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" y="1611064"/>
            <a:ext cx="1771650" cy="466725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484C22A2-5727-407D-A68E-0B842A0D0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45" y="304798"/>
            <a:ext cx="8419302" cy="61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9F860FD-184A-4C97-96E1-241B43AE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89" y="923609"/>
            <a:ext cx="3763284" cy="219211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76A1021-7C86-4ED1-8029-BEBD3270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99" y="4558500"/>
            <a:ext cx="2540667" cy="229950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75DA95D-D444-40A0-85E8-2C2615C4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89" y="4626980"/>
            <a:ext cx="3669058" cy="102184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5B24126-A935-4940-95F6-45B8E1257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704705"/>
            <a:ext cx="7573570" cy="357349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A6131D9B-DD55-49B4-BD88-5E4D575D1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439"/>
            <a:ext cx="12192000" cy="218904"/>
          </a:xfrm>
          <a:prstGeom prst="rect">
            <a:avLst/>
          </a:prstGeom>
        </p:spPr>
      </p:pic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432ED06-FE6E-4C4A-ACAB-A47FDFEC6E5F}"/>
              </a:ext>
            </a:extLst>
          </p:cNvPr>
          <p:cNvCxnSpPr/>
          <p:nvPr/>
        </p:nvCxnSpPr>
        <p:spPr>
          <a:xfrm>
            <a:off x="3967993" y="330343"/>
            <a:ext cx="0" cy="37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741DFA61-E128-405E-AC0D-D74E0C68BFD2}"/>
              </a:ext>
            </a:extLst>
          </p:cNvPr>
          <p:cNvCxnSpPr>
            <a:stCxn id="6" idx="3"/>
          </p:cNvCxnSpPr>
          <p:nvPr/>
        </p:nvCxnSpPr>
        <p:spPr>
          <a:xfrm flipV="1">
            <a:off x="7573571" y="2474752"/>
            <a:ext cx="670418" cy="1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7B5C27-228F-4BAD-A957-CF8FDE3DC3A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0078518" y="3115722"/>
            <a:ext cx="47113" cy="15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E86B6045-1DEE-4A57-B2A4-72C9C363F71D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5778266" y="5137905"/>
            <a:ext cx="2465723" cy="57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9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C5A06-3817-4BF0-8F6F-C830BFA1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</a:t>
            </a:r>
            <a:r>
              <a:rPr lang="da-DK" dirty="0" err="1"/>
              <a:t>machine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B18D097-DC76-4F49-9EC7-9C0EE8B0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" y="1817688"/>
            <a:ext cx="11718915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C3D1-B619-4886-BE43-522B11FD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00" y="1162787"/>
            <a:ext cx="2595506" cy="28697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Design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D3D5D0E-E22A-4FE0-B18F-668ADBC0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" y="1025236"/>
            <a:ext cx="4000588" cy="248419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E6799E-69CD-475D-B31D-40FAE77F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5" y="474133"/>
            <a:ext cx="2681400" cy="27178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BDF22D2-CCF1-4E43-BE33-CF150875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1" y="4557864"/>
            <a:ext cx="3417455" cy="1469288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4B3CD45-1A08-4CAC-8669-C26F6F72F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30" y="4332637"/>
            <a:ext cx="2528403" cy="14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BDA6D-1BAB-4E7E-9BFD-E3D69108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Udfordringer med implementering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7347697-5E00-4E96-90D6-BD8145EA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Opdatering/synkronisering af gæld i de forskellige vinduer/views</a:t>
            </a:r>
          </a:p>
          <a:p>
            <a:pPr lvl="1"/>
            <a:r>
              <a:rPr lang="da-DK" dirty="0"/>
              <a:t>Overensstemmelse</a:t>
            </a:r>
            <a:br>
              <a:rPr lang="da-DK" dirty="0"/>
            </a:br>
            <a:endParaRPr lang="da-DK" dirty="0"/>
          </a:p>
          <a:p>
            <a:r>
              <a:rPr lang="da-DK" dirty="0"/>
              <a:t>Binding mellem view og viewmodel</a:t>
            </a:r>
          </a:p>
          <a:p>
            <a:pPr lvl="1"/>
            <a:r>
              <a:rPr lang="da-DK" dirty="0"/>
              <a:t>Data binding</a:t>
            </a:r>
          </a:p>
          <a:p>
            <a:pPr lvl="1"/>
            <a:r>
              <a:rPr lang="da-DK" dirty="0"/>
              <a:t>Data context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13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Debt Book program</vt:lpstr>
      <vt:lpstr>Krav</vt:lpstr>
      <vt:lpstr>MVVM</vt:lpstr>
      <vt:lpstr>Klassediagram</vt:lpstr>
      <vt:lpstr>PowerPoint-præsentation</vt:lpstr>
      <vt:lpstr>State machine</vt:lpstr>
      <vt:lpstr>Design </vt:lpstr>
      <vt:lpstr>Udfordringer med implementering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 Book program</dc:title>
  <dc:creator>Valdemar Tang</dc:creator>
  <cp:lastModifiedBy>Oskar Thorin Hansen</cp:lastModifiedBy>
  <cp:revision>8</cp:revision>
  <dcterms:created xsi:type="dcterms:W3CDTF">2019-03-18T08:08:56Z</dcterms:created>
  <dcterms:modified xsi:type="dcterms:W3CDTF">2019-03-18T10:30:35Z</dcterms:modified>
</cp:coreProperties>
</file>