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7" r:id="rId3"/>
    <p:sldId id="263" r:id="rId4"/>
    <p:sldId id="258" r:id="rId5"/>
    <p:sldId id="260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rt" id="{4AEEA023-918A-408C-BC7F-7A6327C80382}">
          <p14:sldIdLst>
            <p14:sldId id="265"/>
          </p14:sldIdLst>
        </p14:section>
        <p14:section name="Getting Set Up" id="{834D7E55-DA4E-46B5-9495-FC1AEBDFB803}">
          <p14:sldIdLst>
            <p14:sldId id="257"/>
            <p14:sldId id="263"/>
          </p14:sldIdLst>
        </p14:section>
        <p14:section name="Testing the environment" id="{017BBEDB-9072-4D44-A13A-DF55074A3120}">
          <p14:sldIdLst>
            <p14:sldId id="258"/>
            <p14:sldId id="260"/>
            <p14:sldId id="264"/>
          </p14:sldIdLst>
        </p14:section>
        <p14:section name="Further Resources" id="{90E9138D-2CBA-44C7-9C6E-A44F422CA0AA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D6C502-90A7-46C5-BFC3-BA4CE6BFD4A2}" v="1741" dt="2019-04-30T08:32:45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zanne Wood" userId="19149db1-e0d6-4085-86d6-be5e459e9da0" providerId="ADAL" clId="{63D6C502-90A7-46C5-BFC3-BA4CE6BFD4A2}"/>
    <pc:docChg chg="undo redo custSel mod addSld delSld modSld sldOrd">
      <pc:chgData name="Suzanne Wood" userId="19149db1-e0d6-4085-86d6-be5e459e9da0" providerId="ADAL" clId="{63D6C502-90A7-46C5-BFC3-BA4CE6BFD4A2}" dt="2019-04-30T08:32:13.730" v="1723" actId="1076"/>
      <pc:docMkLst>
        <pc:docMk/>
      </pc:docMkLst>
      <pc:sldChg chg="addSp delSp modSp del">
        <pc:chgData name="Suzanne Wood" userId="19149db1-e0d6-4085-86d6-be5e459e9da0" providerId="ADAL" clId="{63D6C502-90A7-46C5-BFC3-BA4CE6BFD4A2}" dt="2019-04-29T08:58:05.014" v="1138" actId="2696"/>
        <pc:sldMkLst>
          <pc:docMk/>
          <pc:sldMk cId="1747841602" sldId="256"/>
        </pc:sldMkLst>
        <pc:spChg chg="del">
          <ac:chgData name="Suzanne Wood" userId="19149db1-e0d6-4085-86d6-be5e459e9da0" providerId="ADAL" clId="{63D6C502-90A7-46C5-BFC3-BA4CE6BFD4A2}" dt="2019-04-29T08:13:17.140" v="0" actId="478"/>
          <ac:spMkLst>
            <pc:docMk/>
            <pc:sldMk cId="1747841602" sldId="256"/>
            <ac:spMk id="2" creationId="{770D6165-B38B-47A5-A2FD-FF6E9EA30F95}"/>
          </ac:spMkLst>
        </pc:spChg>
        <pc:spChg chg="del">
          <ac:chgData name="Suzanne Wood" userId="19149db1-e0d6-4085-86d6-be5e459e9da0" providerId="ADAL" clId="{63D6C502-90A7-46C5-BFC3-BA4CE6BFD4A2}" dt="2019-04-29T08:13:17.140" v="0" actId="478"/>
          <ac:spMkLst>
            <pc:docMk/>
            <pc:sldMk cId="1747841602" sldId="256"/>
            <ac:spMk id="3" creationId="{630599BB-EB56-4CB9-8A1E-BFC11881DB86}"/>
          </ac:spMkLst>
        </pc:spChg>
        <pc:spChg chg="add del">
          <ac:chgData name="Suzanne Wood" userId="19149db1-e0d6-4085-86d6-be5e459e9da0" providerId="ADAL" clId="{63D6C502-90A7-46C5-BFC3-BA4CE6BFD4A2}" dt="2019-04-29T08:13:19.798" v="2"/>
          <ac:spMkLst>
            <pc:docMk/>
            <pc:sldMk cId="1747841602" sldId="256"/>
            <ac:spMk id="4" creationId="{41FD2C66-B908-4216-A82C-F338EC9935AA}"/>
          </ac:spMkLst>
        </pc:spChg>
        <pc:spChg chg="add mod">
          <ac:chgData name="Suzanne Wood" userId="19149db1-e0d6-4085-86d6-be5e459e9da0" providerId="ADAL" clId="{63D6C502-90A7-46C5-BFC3-BA4CE6BFD4A2}" dt="2019-04-29T08:36:01.392" v="541" actId="20577"/>
          <ac:spMkLst>
            <pc:docMk/>
            <pc:sldMk cId="1747841602" sldId="256"/>
            <ac:spMk id="5" creationId="{4019DDBE-010B-49D1-BD8E-45B40D7C733F}"/>
          </ac:spMkLst>
        </pc:spChg>
        <pc:spChg chg="add mod">
          <ac:chgData name="Suzanne Wood" userId="19149db1-e0d6-4085-86d6-be5e459e9da0" providerId="ADAL" clId="{63D6C502-90A7-46C5-BFC3-BA4CE6BFD4A2}" dt="2019-04-29T08:43:48.133" v="904" actId="20577"/>
          <ac:spMkLst>
            <pc:docMk/>
            <pc:sldMk cId="1747841602" sldId="256"/>
            <ac:spMk id="6" creationId="{824DA01A-AEAD-4C78-A2AA-5EB319FB7A73}"/>
          </ac:spMkLst>
        </pc:spChg>
      </pc:sldChg>
      <pc:sldChg chg="addSp delSp modSp add mod setBg setClrOvrMap">
        <pc:chgData name="Suzanne Wood" userId="19149db1-e0d6-4085-86d6-be5e459e9da0" providerId="ADAL" clId="{63D6C502-90A7-46C5-BFC3-BA4CE6BFD4A2}" dt="2019-04-30T08:32:13.730" v="1723" actId="1076"/>
        <pc:sldMkLst>
          <pc:docMk/>
          <pc:sldMk cId="4160154769" sldId="257"/>
        </pc:sldMkLst>
        <pc:spChg chg="add del mod">
          <ac:chgData name="Suzanne Wood" userId="19149db1-e0d6-4085-86d6-be5e459e9da0" providerId="ADAL" clId="{63D6C502-90A7-46C5-BFC3-BA4CE6BFD4A2}" dt="2019-04-29T08:56:05.391" v="1112" actId="478"/>
          <ac:spMkLst>
            <pc:docMk/>
            <pc:sldMk cId="4160154769" sldId="257"/>
            <ac:spMk id="3" creationId="{3478EBBC-D594-40BC-8043-D5ABCE8ADA02}"/>
          </ac:spMkLst>
        </pc:spChg>
        <pc:spChg chg="mod">
          <ac:chgData name="Suzanne Wood" userId="19149db1-e0d6-4085-86d6-be5e459e9da0" providerId="ADAL" clId="{63D6C502-90A7-46C5-BFC3-BA4CE6BFD4A2}" dt="2019-04-30T08:31:02.306" v="1720" actId="26606"/>
          <ac:spMkLst>
            <pc:docMk/>
            <pc:sldMk cId="4160154769" sldId="257"/>
            <ac:spMk id="5" creationId="{4019DDBE-010B-49D1-BD8E-45B40D7C733F}"/>
          </ac:spMkLst>
        </pc:spChg>
        <pc:spChg chg="mod">
          <ac:chgData name="Suzanne Wood" userId="19149db1-e0d6-4085-86d6-be5e459e9da0" providerId="ADAL" clId="{63D6C502-90A7-46C5-BFC3-BA4CE6BFD4A2}" dt="2019-04-30T08:31:02.306" v="1720" actId="26606"/>
          <ac:spMkLst>
            <pc:docMk/>
            <pc:sldMk cId="4160154769" sldId="257"/>
            <ac:spMk id="6" creationId="{824DA01A-AEAD-4C78-A2AA-5EB319FB7A73}"/>
          </ac:spMkLst>
        </pc:spChg>
        <pc:spChg chg="add del">
          <ac:chgData name="Suzanne Wood" userId="19149db1-e0d6-4085-86d6-be5e459e9da0" providerId="ADAL" clId="{63D6C502-90A7-46C5-BFC3-BA4CE6BFD4A2}" dt="2019-04-30T08:31:02.306" v="1720" actId="26606"/>
          <ac:spMkLst>
            <pc:docMk/>
            <pc:sldMk cId="4160154769" sldId="257"/>
            <ac:spMk id="11" creationId="{867D4867-5BA7-4462-B2F6-A23F4A622AA7}"/>
          </ac:spMkLst>
        </pc:spChg>
        <pc:spChg chg="add del">
          <ac:chgData name="Suzanne Wood" userId="19149db1-e0d6-4085-86d6-be5e459e9da0" providerId="ADAL" clId="{63D6C502-90A7-46C5-BFC3-BA4CE6BFD4A2}" dt="2019-04-30T08:31:02.306" v="1720" actId="26606"/>
          <ac:spMkLst>
            <pc:docMk/>
            <pc:sldMk cId="4160154769" sldId="257"/>
            <ac:spMk id="16" creationId="{CF62D2A7-8207-488C-9F46-316BA81A16C8}"/>
          </ac:spMkLst>
        </pc:spChg>
        <pc:spChg chg="add del">
          <ac:chgData name="Suzanne Wood" userId="19149db1-e0d6-4085-86d6-be5e459e9da0" providerId="ADAL" clId="{63D6C502-90A7-46C5-BFC3-BA4CE6BFD4A2}" dt="2019-04-30T08:31:02.306" v="1720" actId="26606"/>
          <ac:spMkLst>
            <pc:docMk/>
            <pc:sldMk cId="4160154769" sldId="257"/>
            <ac:spMk id="18" creationId="{52AC6D7F-F068-4E11-BB06-F601D89BB980}"/>
          </ac:spMkLst>
        </pc:spChg>
        <pc:picChg chg="add del mod">
          <ac:chgData name="Suzanne Wood" userId="19149db1-e0d6-4085-86d6-be5e459e9da0" providerId="ADAL" clId="{63D6C502-90A7-46C5-BFC3-BA4CE6BFD4A2}" dt="2019-04-29T08:57:42.041" v="1134" actId="478"/>
          <ac:picMkLst>
            <pc:docMk/>
            <pc:sldMk cId="4160154769" sldId="257"/>
            <ac:picMk id="2" creationId="{EB66FA86-72EA-465B-BE68-DBB4E4CD185A}"/>
          </ac:picMkLst>
        </pc:picChg>
        <pc:picChg chg="add mod">
          <ac:chgData name="Suzanne Wood" userId="19149db1-e0d6-4085-86d6-be5e459e9da0" providerId="ADAL" clId="{63D6C502-90A7-46C5-BFC3-BA4CE6BFD4A2}" dt="2019-04-30T08:32:13.730" v="1723" actId="1076"/>
          <ac:picMkLst>
            <pc:docMk/>
            <pc:sldMk cId="4160154769" sldId="257"/>
            <ac:picMk id="7" creationId="{ABD548A1-1D4D-4710-AC44-950C06B18B79}"/>
          </ac:picMkLst>
        </pc:picChg>
      </pc:sldChg>
      <pc:sldChg chg="addSp delSp modSp add mod setBg">
        <pc:chgData name="Suzanne Wood" userId="19149db1-e0d6-4085-86d6-be5e459e9da0" providerId="ADAL" clId="{63D6C502-90A7-46C5-BFC3-BA4CE6BFD4A2}" dt="2019-04-29T09:03:50.345" v="1203" actId="26606"/>
        <pc:sldMkLst>
          <pc:docMk/>
          <pc:sldMk cId="265011265" sldId="258"/>
        </pc:sldMkLst>
        <pc:spChg chg="mod">
          <ac:chgData name="Suzanne Wood" userId="19149db1-e0d6-4085-86d6-be5e459e9da0" providerId="ADAL" clId="{63D6C502-90A7-46C5-BFC3-BA4CE6BFD4A2}" dt="2019-04-29T09:03:50.345" v="1203" actId="26606"/>
          <ac:spMkLst>
            <pc:docMk/>
            <pc:sldMk cId="265011265" sldId="258"/>
            <ac:spMk id="5" creationId="{4019DDBE-010B-49D1-BD8E-45B40D7C733F}"/>
          </ac:spMkLst>
        </pc:spChg>
        <pc:spChg chg="mod ord">
          <ac:chgData name="Suzanne Wood" userId="19149db1-e0d6-4085-86d6-be5e459e9da0" providerId="ADAL" clId="{63D6C502-90A7-46C5-BFC3-BA4CE6BFD4A2}" dt="2019-04-29T09:03:50.345" v="1203" actId="26606"/>
          <ac:spMkLst>
            <pc:docMk/>
            <pc:sldMk cId="265011265" sldId="258"/>
            <ac:spMk id="6" creationId="{824DA01A-AEAD-4C78-A2AA-5EB319FB7A73}"/>
          </ac:spMkLst>
        </pc:spChg>
        <pc:spChg chg="add del">
          <ac:chgData name="Suzanne Wood" userId="19149db1-e0d6-4085-86d6-be5e459e9da0" providerId="ADAL" clId="{63D6C502-90A7-46C5-BFC3-BA4CE6BFD4A2}" dt="2019-04-29T09:03:50.345" v="1203" actId="26606"/>
          <ac:spMkLst>
            <pc:docMk/>
            <pc:sldMk cId="265011265" sldId="258"/>
            <ac:spMk id="8" creationId="{42A5316D-ED2F-4F89-B4B4-8D9240B1A348}"/>
          </ac:spMkLst>
        </pc:spChg>
        <pc:spChg chg="add del">
          <ac:chgData name="Suzanne Wood" userId="19149db1-e0d6-4085-86d6-be5e459e9da0" providerId="ADAL" clId="{63D6C502-90A7-46C5-BFC3-BA4CE6BFD4A2}" dt="2019-04-29T08:55:36.511" v="1109" actId="26606"/>
          <ac:spMkLst>
            <pc:docMk/>
            <pc:sldMk cId="265011265" sldId="258"/>
            <ac:spMk id="11" creationId="{42A5316D-ED2F-4F89-B4B4-8D9240B1A348}"/>
          </ac:spMkLst>
        </pc:spChg>
        <pc:spChg chg="add del">
          <ac:chgData name="Suzanne Wood" userId="19149db1-e0d6-4085-86d6-be5e459e9da0" providerId="ADAL" clId="{63D6C502-90A7-46C5-BFC3-BA4CE6BFD4A2}" dt="2019-04-29T09:03:50.342" v="1202" actId="26606"/>
          <ac:spMkLst>
            <pc:docMk/>
            <pc:sldMk cId="265011265" sldId="258"/>
            <ac:spMk id="13" creationId="{867D4867-5BA7-4462-B2F6-A23F4A622AA7}"/>
          </ac:spMkLst>
        </pc:spChg>
        <pc:spChg chg="add">
          <ac:chgData name="Suzanne Wood" userId="19149db1-e0d6-4085-86d6-be5e459e9da0" providerId="ADAL" clId="{63D6C502-90A7-46C5-BFC3-BA4CE6BFD4A2}" dt="2019-04-29T09:03:50.345" v="1203" actId="26606"/>
          <ac:spMkLst>
            <pc:docMk/>
            <pc:sldMk cId="265011265" sldId="258"/>
            <ac:spMk id="16" creationId="{AB45A142-4255-493C-8284-5D566C121B10}"/>
          </ac:spMkLst>
        </pc:spChg>
        <pc:picChg chg="del">
          <ac:chgData name="Suzanne Wood" userId="19149db1-e0d6-4085-86d6-be5e459e9da0" providerId="ADAL" clId="{63D6C502-90A7-46C5-BFC3-BA4CE6BFD4A2}" dt="2019-04-29T08:22:00.288" v="291" actId="478"/>
          <ac:picMkLst>
            <pc:docMk/>
            <pc:sldMk cId="265011265" sldId="258"/>
            <ac:picMk id="2" creationId="{EB66FA86-72EA-465B-BE68-DBB4E4CD185A}"/>
          </ac:picMkLst>
        </pc:picChg>
        <pc:picChg chg="add mod ord">
          <ac:chgData name="Suzanne Wood" userId="19149db1-e0d6-4085-86d6-be5e459e9da0" providerId="ADAL" clId="{63D6C502-90A7-46C5-BFC3-BA4CE6BFD4A2}" dt="2019-04-29T09:03:50.345" v="1203" actId="26606"/>
          <ac:picMkLst>
            <pc:docMk/>
            <pc:sldMk cId="265011265" sldId="258"/>
            <ac:picMk id="3" creationId="{C57B88A9-B904-46A3-971A-FFC560F0B6C5}"/>
          </ac:picMkLst>
        </pc:picChg>
        <pc:cxnChg chg="add">
          <ac:chgData name="Suzanne Wood" userId="19149db1-e0d6-4085-86d6-be5e459e9da0" providerId="ADAL" clId="{63D6C502-90A7-46C5-BFC3-BA4CE6BFD4A2}" dt="2019-04-29T09:03:50.345" v="1203" actId="26606"/>
          <ac:cxnSpMkLst>
            <pc:docMk/>
            <pc:sldMk cId="265011265" sldId="258"/>
            <ac:cxnSpMk id="15" creationId="{38FB9660-F42F-4313-BBC4-47C007FE484C}"/>
          </ac:cxnSpMkLst>
        </pc:cxnChg>
      </pc:sldChg>
      <pc:sldChg chg="addSp delSp modSp add mod setBg">
        <pc:chgData name="Suzanne Wood" userId="19149db1-e0d6-4085-86d6-be5e459e9da0" providerId="ADAL" clId="{63D6C502-90A7-46C5-BFC3-BA4CE6BFD4A2}" dt="2019-04-30T08:29:52.144" v="1714" actId="20577"/>
        <pc:sldMkLst>
          <pc:docMk/>
          <pc:sldMk cId="2856096295" sldId="259"/>
        </pc:sldMkLst>
        <pc:spChg chg="mod">
          <ac:chgData name="Suzanne Wood" userId="19149db1-e0d6-4085-86d6-be5e459e9da0" providerId="ADAL" clId="{63D6C502-90A7-46C5-BFC3-BA4CE6BFD4A2}" dt="2019-04-29T09:01:55.095" v="1181" actId="26606"/>
          <ac:spMkLst>
            <pc:docMk/>
            <pc:sldMk cId="2856096295" sldId="259"/>
            <ac:spMk id="5" creationId="{4019DDBE-010B-49D1-BD8E-45B40D7C733F}"/>
          </ac:spMkLst>
        </pc:spChg>
        <pc:spChg chg="del mod">
          <ac:chgData name="Suzanne Wood" userId="19149db1-e0d6-4085-86d6-be5e459e9da0" providerId="ADAL" clId="{63D6C502-90A7-46C5-BFC3-BA4CE6BFD4A2}" dt="2019-04-29T09:01:55.095" v="1181" actId="26606"/>
          <ac:spMkLst>
            <pc:docMk/>
            <pc:sldMk cId="2856096295" sldId="259"/>
            <ac:spMk id="6" creationId="{824DA01A-AEAD-4C78-A2AA-5EB319FB7A73}"/>
          </ac:spMkLst>
        </pc:spChg>
        <pc:spChg chg="add">
          <ac:chgData name="Suzanne Wood" userId="19149db1-e0d6-4085-86d6-be5e459e9da0" providerId="ADAL" clId="{63D6C502-90A7-46C5-BFC3-BA4CE6BFD4A2}" dt="2019-04-29T09:01:55.095" v="1181" actId="26606"/>
          <ac:spMkLst>
            <pc:docMk/>
            <pc:sldMk cId="2856096295" sldId="259"/>
            <ac:spMk id="13" creationId="{42285737-90EE-47DC-AC80-8AE156B11969}"/>
          </ac:spMkLst>
        </pc:spChg>
        <pc:grpChg chg="add">
          <ac:chgData name="Suzanne Wood" userId="19149db1-e0d6-4085-86d6-be5e459e9da0" providerId="ADAL" clId="{63D6C502-90A7-46C5-BFC3-BA4CE6BFD4A2}" dt="2019-04-29T09:01:55.095" v="1181" actId="26606"/>
          <ac:grpSpMkLst>
            <pc:docMk/>
            <pc:sldMk cId="2856096295" sldId="259"/>
            <ac:grpSpMk id="15" creationId="{B57BDC17-F1B3-455F-BBF1-680AA1F25C06}"/>
          </ac:grpSpMkLst>
        </pc:grpChg>
        <pc:graphicFrameChg chg="add mod">
          <ac:chgData name="Suzanne Wood" userId="19149db1-e0d6-4085-86d6-be5e459e9da0" providerId="ADAL" clId="{63D6C502-90A7-46C5-BFC3-BA4CE6BFD4A2}" dt="2019-04-30T08:29:52.144" v="1714" actId="20577"/>
          <ac:graphicFrameMkLst>
            <pc:docMk/>
            <pc:sldMk cId="2856096295" sldId="259"/>
            <ac:graphicFrameMk id="8" creationId="{541C8B0B-CEE5-4930-94CA-BE74DFF04F5C}"/>
          </ac:graphicFrameMkLst>
        </pc:graphicFrameChg>
        <pc:picChg chg="del">
          <ac:chgData name="Suzanne Wood" userId="19149db1-e0d6-4085-86d6-be5e459e9da0" providerId="ADAL" clId="{63D6C502-90A7-46C5-BFC3-BA4CE6BFD4A2}" dt="2019-04-29T08:26:10.392" v="369" actId="478"/>
          <ac:picMkLst>
            <pc:docMk/>
            <pc:sldMk cId="2856096295" sldId="259"/>
            <ac:picMk id="3" creationId="{C57B88A9-B904-46A3-971A-FFC560F0B6C5}"/>
          </ac:picMkLst>
        </pc:picChg>
      </pc:sldChg>
      <pc:sldChg chg="addSp delSp modSp add mod setBg setClrOvrMap">
        <pc:chgData name="Suzanne Wood" userId="19149db1-e0d6-4085-86d6-be5e459e9da0" providerId="ADAL" clId="{63D6C502-90A7-46C5-BFC3-BA4CE6BFD4A2}" dt="2019-04-30T08:28:32.060" v="1694" actId="1076"/>
        <pc:sldMkLst>
          <pc:docMk/>
          <pc:sldMk cId="1322448027" sldId="260"/>
        </pc:sldMkLst>
        <pc:spChg chg="mod">
          <ac:chgData name="Suzanne Wood" userId="19149db1-e0d6-4085-86d6-be5e459e9da0" providerId="ADAL" clId="{63D6C502-90A7-46C5-BFC3-BA4CE6BFD4A2}" dt="2019-04-29T09:01:47.581" v="1180" actId="26606"/>
          <ac:spMkLst>
            <pc:docMk/>
            <pc:sldMk cId="1322448027" sldId="260"/>
            <ac:spMk id="5" creationId="{4019DDBE-010B-49D1-BD8E-45B40D7C733F}"/>
          </ac:spMkLst>
        </pc:spChg>
        <pc:spChg chg="mod ord">
          <ac:chgData name="Suzanne Wood" userId="19149db1-e0d6-4085-86d6-be5e459e9da0" providerId="ADAL" clId="{63D6C502-90A7-46C5-BFC3-BA4CE6BFD4A2}" dt="2019-04-30T08:28:18.775" v="1692" actId="20577"/>
          <ac:spMkLst>
            <pc:docMk/>
            <pc:sldMk cId="1322448027" sldId="260"/>
            <ac:spMk id="6" creationId="{824DA01A-AEAD-4C78-A2AA-5EB319FB7A73}"/>
          </ac:spMkLst>
        </pc:spChg>
        <pc:spChg chg="add del">
          <ac:chgData name="Suzanne Wood" userId="19149db1-e0d6-4085-86d6-be5e459e9da0" providerId="ADAL" clId="{63D6C502-90A7-46C5-BFC3-BA4CE6BFD4A2}" dt="2019-04-29T09:01:47.581" v="1180" actId="26606"/>
          <ac:spMkLst>
            <pc:docMk/>
            <pc:sldMk cId="1322448027" sldId="260"/>
            <ac:spMk id="11" creationId="{A0BF428C-DA8B-4D99-9930-18F7F91D873D}"/>
          </ac:spMkLst>
        </pc:spChg>
        <pc:spChg chg="add del">
          <ac:chgData name="Suzanne Wood" userId="19149db1-e0d6-4085-86d6-be5e459e9da0" providerId="ADAL" clId="{63D6C502-90A7-46C5-BFC3-BA4CE6BFD4A2}" dt="2019-04-29T09:01:47.581" v="1180" actId="26606"/>
          <ac:spMkLst>
            <pc:docMk/>
            <pc:sldMk cId="1322448027" sldId="260"/>
            <ac:spMk id="13" creationId="{A03E2379-8871-408A-95CE-7AAE8FA53AE5}"/>
          </ac:spMkLst>
        </pc:spChg>
        <pc:spChg chg="add del">
          <ac:chgData name="Suzanne Wood" userId="19149db1-e0d6-4085-86d6-be5e459e9da0" providerId="ADAL" clId="{63D6C502-90A7-46C5-BFC3-BA4CE6BFD4A2}" dt="2019-04-29T09:01:45.655" v="1178" actId="26606"/>
          <ac:spMkLst>
            <pc:docMk/>
            <pc:sldMk cId="1322448027" sldId="260"/>
            <ac:spMk id="18" creationId="{2C6A2225-94AF-4BC4-98F4-77746E7B10A9}"/>
          </ac:spMkLst>
        </pc:spChg>
        <pc:spChg chg="add del">
          <ac:chgData name="Suzanne Wood" userId="19149db1-e0d6-4085-86d6-be5e459e9da0" providerId="ADAL" clId="{63D6C502-90A7-46C5-BFC3-BA4CE6BFD4A2}" dt="2019-04-29T09:01:45.655" v="1178" actId="26606"/>
          <ac:spMkLst>
            <pc:docMk/>
            <pc:sldMk cId="1322448027" sldId="260"/>
            <ac:spMk id="20" creationId="{46EA0402-5843-4D53-BF9C-BE7205812062}"/>
          </ac:spMkLst>
        </pc:spChg>
        <pc:spChg chg="add del">
          <ac:chgData name="Suzanne Wood" userId="19149db1-e0d6-4085-86d6-be5e459e9da0" providerId="ADAL" clId="{63D6C502-90A7-46C5-BFC3-BA4CE6BFD4A2}" dt="2019-04-29T09:01:45.655" v="1178" actId="26606"/>
          <ac:spMkLst>
            <pc:docMk/>
            <pc:sldMk cId="1322448027" sldId="260"/>
            <ac:spMk id="22" creationId="{648F5915-2CE1-4F74-88C5-D4366893D2DF}"/>
          </ac:spMkLst>
        </pc:spChg>
        <pc:spChg chg="add del">
          <ac:chgData name="Suzanne Wood" userId="19149db1-e0d6-4085-86d6-be5e459e9da0" providerId="ADAL" clId="{63D6C502-90A7-46C5-BFC3-BA4CE6BFD4A2}" dt="2019-04-29T09:01:45.655" v="1178" actId="26606"/>
          <ac:spMkLst>
            <pc:docMk/>
            <pc:sldMk cId="1322448027" sldId="260"/>
            <ac:spMk id="24" creationId="{91B43EC4-7D6F-44CA-82DD-103883D2366B}"/>
          </ac:spMkLst>
        </pc:spChg>
        <pc:spChg chg="add del">
          <ac:chgData name="Suzanne Wood" userId="19149db1-e0d6-4085-86d6-be5e459e9da0" providerId="ADAL" clId="{63D6C502-90A7-46C5-BFC3-BA4CE6BFD4A2}" dt="2019-04-29T09:01:47.581" v="1180" actId="26606"/>
          <ac:spMkLst>
            <pc:docMk/>
            <pc:sldMk cId="1322448027" sldId="260"/>
            <ac:spMk id="26" creationId="{EBA7E638-205A-4579-864F-125BAC629F4D}"/>
          </ac:spMkLst>
        </pc:spChg>
        <pc:spChg chg="add del">
          <ac:chgData name="Suzanne Wood" userId="19149db1-e0d6-4085-86d6-be5e459e9da0" providerId="ADAL" clId="{63D6C502-90A7-46C5-BFC3-BA4CE6BFD4A2}" dt="2019-04-29T09:01:47.581" v="1180" actId="26606"/>
          <ac:spMkLst>
            <pc:docMk/>
            <pc:sldMk cId="1322448027" sldId="260"/>
            <ac:spMk id="27" creationId="{B1E3044D-AD17-4052-A453-8AA654EFAB6E}"/>
          </ac:spMkLst>
        </pc:spChg>
        <pc:spChg chg="add del">
          <ac:chgData name="Suzanne Wood" userId="19149db1-e0d6-4085-86d6-be5e459e9da0" providerId="ADAL" clId="{63D6C502-90A7-46C5-BFC3-BA4CE6BFD4A2}" dt="2019-04-29T09:01:47.581" v="1180" actId="26606"/>
          <ac:spMkLst>
            <pc:docMk/>
            <pc:sldMk cId="1322448027" sldId="260"/>
            <ac:spMk id="28" creationId="{2854001E-6E9D-464A-9B65-A4012F7B30D4}"/>
          </ac:spMkLst>
        </pc:spChg>
        <pc:spChg chg="add del">
          <ac:chgData name="Suzanne Wood" userId="19149db1-e0d6-4085-86d6-be5e459e9da0" providerId="ADAL" clId="{63D6C502-90A7-46C5-BFC3-BA4CE6BFD4A2}" dt="2019-04-29T09:01:47.581" v="1180" actId="26606"/>
          <ac:spMkLst>
            <pc:docMk/>
            <pc:sldMk cId="1322448027" sldId="260"/>
            <ac:spMk id="29" creationId="{81289F98-975F-4EB2-9553-8E1A9946BA3F}"/>
          </ac:spMkLst>
        </pc:spChg>
        <pc:spChg chg="add del">
          <ac:chgData name="Suzanne Wood" userId="19149db1-e0d6-4085-86d6-be5e459e9da0" providerId="ADAL" clId="{63D6C502-90A7-46C5-BFC3-BA4CE6BFD4A2}" dt="2019-04-29T09:01:47.581" v="1180" actId="26606"/>
          <ac:spMkLst>
            <pc:docMk/>
            <pc:sldMk cId="1322448027" sldId="260"/>
            <ac:spMk id="31" creationId="{1F564BCF-97B6-4D86-94EE-DD1B587F2189}"/>
          </ac:spMkLst>
        </pc:spChg>
        <pc:spChg chg="add del">
          <ac:chgData name="Suzanne Wood" userId="19149db1-e0d6-4085-86d6-be5e459e9da0" providerId="ADAL" clId="{63D6C502-90A7-46C5-BFC3-BA4CE6BFD4A2}" dt="2019-04-29T09:01:47.581" v="1180" actId="26606"/>
          <ac:spMkLst>
            <pc:docMk/>
            <pc:sldMk cId="1322448027" sldId="260"/>
            <ac:spMk id="32" creationId="{54600AC1-F146-4567-9C5E-A96D6D349234}"/>
          </ac:spMkLst>
        </pc:spChg>
        <pc:picChg chg="add del mod modCrop">
          <ac:chgData name="Suzanne Wood" userId="19149db1-e0d6-4085-86d6-be5e459e9da0" providerId="ADAL" clId="{63D6C502-90A7-46C5-BFC3-BA4CE6BFD4A2}" dt="2019-04-30T08:24:50.366" v="1591" actId="478"/>
          <ac:picMkLst>
            <pc:docMk/>
            <pc:sldMk cId="1322448027" sldId="260"/>
            <ac:picMk id="2" creationId="{906BE7AF-6190-411D-BE4F-63A80549B27C}"/>
          </ac:picMkLst>
        </pc:picChg>
        <pc:picChg chg="add mod">
          <ac:chgData name="Suzanne Wood" userId="19149db1-e0d6-4085-86d6-be5e459e9da0" providerId="ADAL" clId="{63D6C502-90A7-46C5-BFC3-BA4CE6BFD4A2}" dt="2019-04-30T08:28:00.969" v="1661" actId="1076"/>
          <ac:picMkLst>
            <pc:docMk/>
            <pc:sldMk cId="1322448027" sldId="260"/>
            <ac:picMk id="3" creationId="{232C0F24-B022-421C-BD6A-DCF8D4470403}"/>
          </ac:picMkLst>
        </pc:picChg>
        <pc:picChg chg="del">
          <ac:chgData name="Suzanne Wood" userId="19149db1-e0d6-4085-86d6-be5e459e9da0" providerId="ADAL" clId="{63D6C502-90A7-46C5-BFC3-BA4CE6BFD4A2}" dt="2019-04-29T08:45:54.514" v="950" actId="478"/>
          <ac:picMkLst>
            <pc:docMk/>
            <pc:sldMk cId="1322448027" sldId="260"/>
            <ac:picMk id="3" creationId="{C57B88A9-B904-46A3-971A-FFC560F0B6C5}"/>
          </ac:picMkLst>
        </pc:picChg>
        <pc:picChg chg="add del mod">
          <ac:chgData name="Suzanne Wood" userId="19149db1-e0d6-4085-86d6-be5e459e9da0" providerId="ADAL" clId="{63D6C502-90A7-46C5-BFC3-BA4CE6BFD4A2}" dt="2019-04-30T08:20:31.175" v="1462" actId="478"/>
          <ac:picMkLst>
            <pc:docMk/>
            <pc:sldMk cId="1322448027" sldId="260"/>
            <ac:picMk id="4" creationId="{DA7FB2CA-6D45-47F6-8392-49633B08063F}"/>
          </ac:picMkLst>
        </pc:picChg>
        <pc:picChg chg="add mod modCrop">
          <ac:chgData name="Suzanne Wood" userId="19149db1-e0d6-4085-86d6-be5e459e9da0" providerId="ADAL" clId="{63D6C502-90A7-46C5-BFC3-BA4CE6BFD4A2}" dt="2019-04-30T08:28:32.060" v="1694" actId="1076"/>
          <ac:picMkLst>
            <pc:docMk/>
            <pc:sldMk cId="1322448027" sldId="260"/>
            <ac:picMk id="7" creationId="{15091615-3354-4693-8AE2-493ABE372796}"/>
          </ac:picMkLst>
        </pc:picChg>
        <pc:picChg chg="add mod">
          <ac:chgData name="Suzanne Wood" userId="19149db1-e0d6-4085-86d6-be5e459e9da0" providerId="ADAL" clId="{63D6C502-90A7-46C5-BFC3-BA4CE6BFD4A2}" dt="2019-04-30T08:27:17.279" v="1653" actId="1076"/>
          <ac:picMkLst>
            <pc:docMk/>
            <pc:sldMk cId="1322448027" sldId="260"/>
            <ac:picMk id="8" creationId="{5117E114-B3C5-4DBD-9AAB-2BC2088EC02F}"/>
          </ac:picMkLst>
        </pc:picChg>
        <pc:picChg chg="add del mod modCrop">
          <ac:chgData name="Suzanne Wood" userId="19149db1-e0d6-4085-86d6-be5e459e9da0" providerId="ADAL" clId="{63D6C502-90A7-46C5-BFC3-BA4CE6BFD4A2}" dt="2019-04-30T08:25:55.672" v="1601"/>
          <ac:picMkLst>
            <pc:docMk/>
            <pc:sldMk cId="1322448027" sldId="260"/>
            <ac:picMk id="9" creationId="{D0BE2349-762F-4874-9A63-DAD1646C8FA9}"/>
          </ac:picMkLst>
        </pc:picChg>
        <pc:picChg chg="add mod">
          <ac:chgData name="Suzanne Wood" userId="19149db1-e0d6-4085-86d6-be5e459e9da0" providerId="ADAL" clId="{63D6C502-90A7-46C5-BFC3-BA4CE6BFD4A2}" dt="2019-04-30T08:27:56.484" v="1659" actId="1076"/>
          <ac:picMkLst>
            <pc:docMk/>
            <pc:sldMk cId="1322448027" sldId="260"/>
            <ac:picMk id="10" creationId="{4B729CA4-10F7-4925-8F3A-1B2658C12954}"/>
          </ac:picMkLst>
        </pc:picChg>
        <pc:cxnChg chg="add del">
          <ac:chgData name="Suzanne Wood" userId="19149db1-e0d6-4085-86d6-be5e459e9da0" providerId="ADAL" clId="{63D6C502-90A7-46C5-BFC3-BA4CE6BFD4A2}" dt="2019-04-29T09:01:47.581" v="1180" actId="26606"/>
          <ac:cxnSpMkLst>
            <pc:docMk/>
            <pc:sldMk cId="1322448027" sldId="260"/>
            <ac:cxnSpMk id="30" creationId="{62C9802A-EFBD-41D4-894F-AFD985DBA5BD}"/>
          </ac:cxnSpMkLst>
        </pc:cxnChg>
      </pc:sldChg>
      <pc:sldChg chg="addSp delSp modSp add del mod setBg setClrOvrMap delDesignElem">
        <pc:chgData name="Suzanne Wood" userId="19149db1-e0d6-4085-86d6-be5e459e9da0" providerId="ADAL" clId="{63D6C502-90A7-46C5-BFC3-BA4CE6BFD4A2}" dt="2019-04-29T09:00:31.443" v="1174" actId="2696"/>
        <pc:sldMkLst>
          <pc:docMk/>
          <pc:sldMk cId="2445668118" sldId="261"/>
        </pc:sldMkLst>
        <pc:spChg chg="mod">
          <ac:chgData name="Suzanne Wood" userId="19149db1-e0d6-4085-86d6-be5e459e9da0" providerId="ADAL" clId="{63D6C502-90A7-46C5-BFC3-BA4CE6BFD4A2}" dt="2019-04-29T08:55:22.241" v="1107" actId="26606"/>
          <ac:spMkLst>
            <pc:docMk/>
            <pc:sldMk cId="2445668118" sldId="261"/>
            <ac:spMk id="5" creationId="{4019DDBE-010B-49D1-BD8E-45B40D7C733F}"/>
          </ac:spMkLst>
        </pc:spChg>
        <pc:spChg chg="mod">
          <ac:chgData name="Suzanne Wood" userId="19149db1-e0d6-4085-86d6-be5e459e9da0" providerId="ADAL" clId="{63D6C502-90A7-46C5-BFC3-BA4CE6BFD4A2}" dt="2019-04-29T08:55:22.241" v="1107" actId="26606"/>
          <ac:spMkLst>
            <pc:docMk/>
            <pc:sldMk cId="2445668118" sldId="261"/>
            <ac:spMk id="6" creationId="{824DA01A-AEAD-4C78-A2AA-5EB319FB7A73}"/>
          </ac:spMkLst>
        </pc:spChg>
        <pc:spChg chg="add del">
          <ac:chgData name="Suzanne Wood" userId="19149db1-e0d6-4085-86d6-be5e459e9da0" providerId="ADAL" clId="{63D6C502-90A7-46C5-BFC3-BA4CE6BFD4A2}" dt="2019-04-29T08:54:55.294" v="1102" actId="26606"/>
          <ac:spMkLst>
            <pc:docMk/>
            <pc:sldMk cId="2445668118" sldId="261"/>
            <ac:spMk id="8" creationId="{867D4867-5BA7-4462-B2F6-A23F4A622AA7}"/>
          </ac:spMkLst>
        </pc:spChg>
        <pc:spChg chg="add">
          <ac:chgData name="Suzanne Wood" userId="19149db1-e0d6-4085-86d6-be5e459e9da0" providerId="ADAL" clId="{63D6C502-90A7-46C5-BFC3-BA4CE6BFD4A2}" dt="2019-04-29T08:55:22.241" v="1107" actId="26606"/>
          <ac:spMkLst>
            <pc:docMk/>
            <pc:sldMk cId="2445668118" sldId="261"/>
            <ac:spMk id="9" creationId="{867D4867-5BA7-4462-B2F6-A23F4A622AA7}"/>
          </ac:spMkLst>
        </pc:spChg>
        <pc:spChg chg="add del">
          <ac:chgData name="Suzanne Wood" userId="19149db1-e0d6-4085-86d6-be5e459e9da0" providerId="ADAL" clId="{63D6C502-90A7-46C5-BFC3-BA4CE6BFD4A2}" dt="2019-04-29T08:54:38.501" v="1099"/>
          <ac:spMkLst>
            <pc:docMk/>
            <pc:sldMk cId="2445668118" sldId="261"/>
            <ac:spMk id="11" creationId="{867D4867-5BA7-4462-B2F6-A23F4A622AA7}"/>
          </ac:spMkLst>
        </pc:spChg>
        <pc:picChg chg="del">
          <ac:chgData name="Suzanne Wood" userId="19149db1-e0d6-4085-86d6-be5e459e9da0" providerId="ADAL" clId="{63D6C502-90A7-46C5-BFC3-BA4CE6BFD4A2}" dt="2019-04-29T08:50:40.034" v="1049" actId="478"/>
          <ac:picMkLst>
            <pc:docMk/>
            <pc:sldMk cId="2445668118" sldId="261"/>
            <ac:picMk id="2" creationId="{906BE7AF-6190-411D-BE4F-63A80549B27C}"/>
          </ac:picMkLst>
        </pc:picChg>
        <pc:picChg chg="add del mod">
          <ac:chgData name="Suzanne Wood" userId="19149db1-e0d6-4085-86d6-be5e459e9da0" providerId="ADAL" clId="{63D6C502-90A7-46C5-BFC3-BA4CE6BFD4A2}" dt="2019-04-29T08:59:43.273" v="1159"/>
          <ac:picMkLst>
            <pc:docMk/>
            <pc:sldMk cId="2445668118" sldId="261"/>
            <ac:picMk id="3" creationId="{B86484F9-972B-4537-BB8A-942BE5E981A3}"/>
          </ac:picMkLst>
        </pc:picChg>
        <pc:picChg chg="del mod">
          <ac:chgData name="Suzanne Wood" userId="19149db1-e0d6-4085-86d6-be5e459e9da0" providerId="ADAL" clId="{63D6C502-90A7-46C5-BFC3-BA4CE6BFD4A2}" dt="2019-04-29T08:51:27.291" v="1065" actId="478"/>
          <ac:picMkLst>
            <pc:docMk/>
            <pc:sldMk cId="2445668118" sldId="261"/>
            <ac:picMk id="4" creationId="{DA7FB2CA-6D45-47F6-8392-49633B08063F}"/>
          </ac:picMkLst>
        </pc:picChg>
      </pc:sldChg>
      <pc:sldChg chg="addSp delSp modSp add del setBg delDesignElem">
        <pc:chgData name="Suzanne Wood" userId="19149db1-e0d6-4085-86d6-be5e459e9da0" providerId="ADAL" clId="{63D6C502-90A7-46C5-BFC3-BA4CE6BFD4A2}" dt="2019-04-29T09:00:36.155" v="1176" actId="2696"/>
        <pc:sldMkLst>
          <pc:docMk/>
          <pc:sldMk cId="210910392" sldId="262"/>
        </pc:sldMkLst>
        <pc:spChg chg="add del mod">
          <ac:chgData name="Suzanne Wood" userId="19149db1-e0d6-4085-86d6-be5e459e9da0" providerId="ADAL" clId="{63D6C502-90A7-46C5-BFC3-BA4CE6BFD4A2}" dt="2019-04-29T08:54:43.541" v="1100" actId="26606"/>
          <ac:spMkLst>
            <pc:docMk/>
            <pc:sldMk cId="210910392" sldId="262"/>
            <ac:spMk id="2" creationId="{5BDE2624-AF25-4838-9116-3E2C5275F5EC}"/>
          </ac:spMkLst>
        </pc:spChg>
        <pc:spChg chg="mod">
          <ac:chgData name="Suzanne Wood" userId="19149db1-e0d6-4085-86d6-be5e459e9da0" providerId="ADAL" clId="{63D6C502-90A7-46C5-BFC3-BA4CE6BFD4A2}" dt="2019-04-29T08:54:43.541" v="1100" actId="26606"/>
          <ac:spMkLst>
            <pc:docMk/>
            <pc:sldMk cId="210910392" sldId="262"/>
            <ac:spMk id="5" creationId="{4019DDBE-010B-49D1-BD8E-45B40D7C733F}"/>
          </ac:spMkLst>
        </pc:spChg>
        <pc:spChg chg="mod">
          <ac:chgData name="Suzanne Wood" userId="19149db1-e0d6-4085-86d6-be5e459e9da0" providerId="ADAL" clId="{63D6C502-90A7-46C5-BFC3-BA4CE6BFD4A2}" dt="2019-04-29T08:54:43.541" v="1100" actId="26606"/>
          <ac:spMkLst>
            <pc:docMk/>
            <pc:sldMk cId="210910392" sldId="262"/>
            <ac:spMk id="6" creationId="{824DA01A-AEAD-4C78-A2AA-5EB319FB7A73}"/>
          </ac:spMkLst>
        </pc:spChg>
        <pc:spChg chg="add del">
          <ac:chgData name="Suzanne Wood" userId="19149db1-e0d6-4085-86d6-be5e459e9da0" providerId="ADAL" clId="{63D6C502-90A7-46C5-BFC3-BA4CE6BFD4A2}" dt="2019-04-29T08:55:10.454" v="1105"/>
          <ac:spMkLst>
            <pc:docMk/>
            <pc:sldMk cId="210910392" sldId="262"/>
            <ac:spMk id="8" creationId="{F2B38F72-8FC4-4001-8C67-FA6B86DEC767}"/>
          </ac:spMkLst>
        </pc:spChg>
        <pc:spChg chg="del">
          <ac:chgData name="Suzanne Wood" userId="19149db1-e0d6-4085-86d6-be5e459e9da0" providerId="ADAL" clId="{63D6C502-90A7-46C5-BFC3-BA4CE6BFD4A2}" dt="2019-04-29T08:53:43.564" v="1094"/>
          <ac:spMkLst>
            <pc:docMk/>
            <pc:sldMk cId="210910392" sldId="262"/>
            <ac:spMk id="11" creationId="{867D4867-5BA7-4462-B2F6-A23F4A622AA7}"/>
          </ac:spMkLst>
        </pc:spChg>
        <pc:picChg chg="mod">
          <ac:chgData name="Suzanne Wood" userId="19149db1-e0d6-4085-86d6-be5e459e9da0" providerId="ADAL" clId="{63D6C502-90A7-46C5-BFC3-BA4CE6BFD4A2}" dt="2019-04-29T08:54:43.541" v="1100" actId="26606"/>
          <ac:picMkLst>
            <pc:docMk/>
            <pc:sldMk cId="210910392" sldId="262"/>
            <ac:picMk id="3" creationId="{B86484F9-972B-4537-BB8A-942BE5E981A3}"/>
          </ac:picMkLst>
        </pc:picChg>
      </pc:sldChg>
      <pc:sldChg chg="delSp add del setBg delDesignElem">
        <pc:chgData name="Suzanne Wood" userId="19149db1-e0d6-4085-86d6-be5e459e9da0" providerId="ADAL" clId="{63D6C502-90A7-46C5-BFC3-BA4CE6BFD4A2}" dt="2019-04-29T08:53:29.321" v="1092" actId="2696"/>
        <pc:sldMkLst>
          <pc:docMk/>
          <pc:sldMk cId="1632371752" sldId="262"/>
        </pc:sldMkLst>
        <pc:spChg chg="del">
          <ac:chgData name="Suzanne Wood" userId="19149db1-e0d6-4085-86d6-be5e459e9da0" providerId="ADAL" clId="{63D6C502-90A7-46C5-BFC3-BA4CE6BFD4A2}" dt="2019-04-29T08:53:25.831" v="1091"/>
          <ac:spMkLst>
            <pc:docMk/>
            <pc:sldMk cId="1632371752" sldId="262"/>
            <ac:spMk id="11" creationId="{867D4867-5BA7-4462-B2F6-A23F4A622AA7}"/>
          </ac:spMkLst>
        </pc:spChg>
      </pc:sldChg>
      <pc:sldChg chg="modSp add">
        <pc:chgData name="Suzanne Wood" userId="19149db1-e0d6-4085-86d6-be5e459e9da0" providerId="ADAL" clId="{63D6C502-90A7-46C5-BFC3-BA4CE6BFD4A2}" dt="2019-04-30T08:07:00.026" v="1368" actId="20577"/>
        <pc:sldMkLst>
          <pc:docMk/>
          <pc:sldMk cId="733339645" sldId="263"/>
        </pc:sldMkLst>
        <pc:spChg chg="mod">
          <ac:chgData name="Suzanne Wood" userId="19149db1-e0d6-4085-86d6-be5e459e9da0" providerId="ADAL" clId="{63D6C502-90A7-46C5-BFC3-BA4CE6BFD4A2}" dt="2019-04-29T08:58:37.861" v="1144" actId="20577"/>
          <ac:spMkLst>
            <pc:docMk/>
            <pc:sldMk cId="733339645" sldId="263"/>
            <ac:spMk id="5" creationId="{4019DDBE-010B-49D1-BD8E-45B40D7C733F}"/>
          </ac:spMkLst>
        </pc:spChg>
        <pc:spChg chg="mod">
          <ac:chgData name="Suzanne Wood" userId="19149db1-e0d6-4085-86d6-be5e459e9da0" providerId="ADAL" clId="{63D6C502-90A7-46C5-BFC3-BA4CE6BFD4A2}" dt="2019-04-30T08:07:00.026" v="1368" actId="20577"/>
          <ac:spMkLst>
            <pc:docMk/>
            <pc:sldMk cId="733339645" sldId="263"/>
            <ac:spMk id="6" creationId="{824DA01A-AEAD-4C78-A2AA-5EB319FB7A73}"/>
          </ac:spMkLst>
        </pc:spChg>
        <pc:picChg chg="mod">
          <ac:chgData name="Suzanne Wood" userId="19149db1-e0d6-4085-86d6-be5e459e9da0" providerId="ADAL" clId="{63D6C502-90A7-46C5-BFC3-BA4CE6BFD4A2}" dt="2019-04-29T08:58:23.061" v="1141" actId="1076"/>
          <ac:picMkLst>
            <pc:docMk/>
            <pc:sldMk cId="733339645" sldId="263"/>
            <ac:picMk id="2" creationId="{EB66FA86-72EA-465B-BE68-DBB4E4CD185A}"/>
          </ac:picMkLst>
        </pc:picChg>
      </pc:sldChg>
      <pc:sldChg chg="delSp add del setBg delDesignElem">
        <pc:chgData name="Suzanne Wood" userId="19149db1-e0d6-4085-86d6-be5e459e9da0" providerId="ADAL" clId="{63D6C502-90A7-46C5-BFC3-BA4CE6BFD4A2}" dt="2019-04-29T08:57:01.115" v="1124" actId="2696"/>
        <pc:sldMkLst>
          <pc:docMk/>
          <pc:sldMk cId="3726693017" sldId="263"/>
        </pc:sldMkLst>
        <pc:spChg chg="del">
          <ac:chgData name="Suzanne Wood" userId="19149db1-e0d6-4085-86d6-be5e459e9da0" providerId="ADAL" clId="{63D6C502-90A7-46C5-BFC3-BA4CE6BFD4A2}" dt="2019-04-29T08:56:56.841" v="1123"/>
          <ac:spMkLst>
            <pc:docMk/>
            <pc:sldMk cId="3726693017" sldId="263"/>
            <ac:spMk id="11" creationId="{867D4867-5BA7-4462-B2F6-A23F4A622AA7}"/>
          </ac:spMkLst>
        </pc:spChg>
      </pc:sldChg>
      <pc:sldChg chg="addSp delSp modSp add">
        <pc:chgData name="Suzanne Wood" userId="19149db1-e0d6-4085-86d6-be5e459e9da0" providerId="ADAL" clId="{63D6C502-90A7-46C5-BFC3-BA4CE6BFD4A2}" dt="2019-04-29T09:00:31.411" v="1173" actId="1076"/>
        <pc:sldMkLst>
          <pc:docMk/>
          <pc:sldMk cId="3733571445" sldId="264"/>
        </pc:sldMkLst>
        <pc:spChg chg="mod">
          <ac:chgData name="Suzanne Wood" userId="19149db1-e0d6-4085-86d6-be5e459e9da0" providerId="ADAL" clId="{63D6C502-90A7-46C5-BFC3-BA4CE6BFD4A2}" dt="2019-04-29T08:58:58.964" v="1147" actId="20577"/>
          <ac:spMkLst>
            <pc:docMk/>
            <pc:sldMk cId="3733571445" sldId="264"/>
            <ac:spMk id="5" creationId="{4019DDBE-010B-49D1-BD8E-45B40D7C733F}"/>
          </ac:spMkLst>
        </pc:spChg>
        <pc:spChg chg="mod">
          <ac:chgData name="Suzanne Wood" userId="19149db1-e0d6-4085-86d6-be5e459e9da0" providerId="ADAL" clId="{63D6C502-90A7-46C5-BFC3-BA4CE6BFD4A2}" dt="2019-04-29T08:59:36.421" v="1158" actId="255"/>
          <ac:spMkLst>
            <pc:docMk/>
            <pc:sldMk cId="3733571445" sldId="264"/>
            <ac:spMk id="6" creationId="{824DA01A-AEAD-4C78-A2AA-5EB319FB7A73}"/>
          </ac:spMkLst>
        </pc:spChg>
        <pc:picChg chg="del">
          <ac:chgData name="Suzanne Wood" userId="19149db1-e0d6-4085-86d6-be5e459e9da0" providerId="ADAL" clId="{63D6C502-90A7-46C5-BFC3-BA4CE6BFD4A2}" dt="2019-04-29T08:59:46.904" v="1160" actId="478"/>
          <ac:picMkLst>
            <pc:docMk/>
            <pc:sldMk cId="3733571445" sldId="264"/>
            <ac:picMk id="2" creationId="{906BE7AF-6190-411D-BE4F-63A80549B27C}"/>
          </ac:picMkLst>
        </pc:picChg>
        <pc:picChg chg="del">
          <ac:chgData name="Suzanne Wood" userId="19149db1-e0d6-4085-86d6-be5e459e9da0" providerId="ADAL" clId="{63D6C502-90A7-46C5-BFC3-BA4CE6BFD4A2}" dt="2019-04-29T08:59:46.904" v="1160" actId="478"/>
          <ac:picMkLst>
            <pc:docMk/>
            <pc:sldMk cId="3733571445" sldId="264"/>
            <ac:picMk id="4" creationId="{DA7FB2CA-6D45-47F6-8392-49633B08063F}"/>
          </ac:picMkLst>
        </pc:picChg>
        <pc:picChg chg="add del mod">
          <ac:chgData name="Suzanne Wood" userId="19149db1-e0d6-4085-86d6-be5e459e9da0" providerId="ADAL" clId="{63D6C502-90A7-46C5-BFC3-BA4CE6BFD4A2}" dt="2019-04-29T09:00:31.411" v="1173" actId="1076"/>
          <ac:picMkLst>
            <pc:docMk/>
            <pc:sldMk cId="3733571445" sldId="264"/>
            <ac:picMk id="8" creationId="{A614836A-01F8-4AB7-BA7D-AEBC52483830}"/>
          </ac:picMkLst>
        </pc:picChg>
      </pc:sldChg>
      <pc:sldChg chg="addSp delSp modSp add mod ord setBg">
        <pc:chgData name="Suzanne Wood" userId="19149db1-e0d6-4085-86d6-be5e459e9da0" providerId="ADAL" clId="{63D6C502-90A7-46C5-BFC3-BA4CE6BFD4A2}" dt="2019-04-30T08:30:08.533" v="1716" actId="20577"/>
        <pc:sldMkLst>
          <pc:docMk/>
          <pc:sldMk cId="553955871" sldId="265"/>
        </pc:sldMkLst>
        <pc:spChg chg="del">
          <ac:chgData name="Suzanne Wood" userId="19149db1-e0d6-4085-86d6-be5e459e9da0" providerId="ADAL" clId="{63D6C502-90A7-46C5-BFC3-BA4CE6BFD4A2}" dt="2019-04-30T08:01:35.162" v="1227"/>
          <ac:spMkLst>
            <pc:docMk/>
            <pc:sldMk cId="553955871" sldId="265"/>
            <ac:spMk id="2" creationId="{370F01EE-FE99-4CFE-A1D5-7A1D8C53C91E}"/>
          </ac:spMkLst>
        </pc:spChg>
        <pc:spChg chg="del">
          <ac:chgData name="Suzanne Wood" userId="19149db1-e0d6-4085-86d6-be5e459e9da0" providerId="ADAL" clId="{63D6C502-90A7-46C5-BFC3-BA4CE6BFD4A2}" dt="2019-04-30T08:01:35.162" v="1227"/>
          <ac:spMkLst>
            <pc:docMk/>
            <pc:sldMk cId="553955871" sldId="265"/>
            <ac:spMk id="3" creationId="{0D63B969-124C-4684-8460-9A7C59D35EF3}"/>
          </ac:spMkLst>
        </pc:spChg>
        <pc:spChg chg="add mod">
          <ac:chgData name="Suzanne Wood" userId="19149db1-e0d6-4085-86d6-be5e459e9da0" providerId="ADAL" clId="{63D6C502-90A7-46C5-BFC3-BA4CE6BFD4A2}" dt="2019-04-30T08:02:38.239" v="1326" actId="26606"/>
          <ac:spMkLst>
            <pc:docMk/>
            <pc:sldMk cId="553955871" sldId="265"/>
            <ac:spMk id="4" creationId="{D830A5E7-6AF0-4AD7-87A8-B4578FF20C77}"/>
          </ac:spMkLst>
        </pc:spChg>
        <pc:spChg chg="add mod">
          <ac:chgData name="Suzanne Wood" userId="19149db1-e0d6-4085-86d6-be5e459e9da0" providerId="ADAL" clId="{63D6C502-90A7-46C5-BFC3-BA4CE6BFD4A2}" dt="2019-04-30T08:30:08.533" v="1716" actId="20577"/>
          <ac:spMkLst>
            <pc:docMk/>
            <pc:sldMk cId="553955871" sldId="265"/>
            <ac:spMk id="5" creationId="{A69A8763-7F33-40D8-8188-3EE1B7D69697}"/>
          </ac:spMkLst>
        </pc:spChg>
        <pc:spChg chg="add">
          <ac:chgData name="Suzanne Wood" userId="19149db1-e0d6-4085-86d6-be5e459e9da0" providerId="ADAL" clId="{63D6C502-90A7-46C5-BFC3-BA4CE6BFD4A2}" dt="2019-04-30T08:02:38.239" v="1326" actId="26606"/>
          <ac:spMkLst>
            <pc:docMk/>
            <pc:sldMk cId="553955871" sldId="265"/>
            <ac:spMk id="12" creationId="{C0B27210-D0CA-4654-B3E3-9ABB4F178EA1}"/>
          </ac:spMkLst>
        </pc:spChg>
        <pc:spChg chg="add">
          <ac:chgData name="Suzanne Wood" userId="19149db1-e0d6-4085-86d6-be5e459e9da0" providerId="ADAL" clId="{63D6C502-90A7-46C5-BFC3-BA4CE6BFD4A2}" dt="2019-04-30T08:02:38.239" v="1326" actId="26606"/>
          <ac:spMkLst>
            <pc:docMk/>
            <pc:sldMk cId="553955871" sldId="265"/>
            <ac:spMk id="14" creationId="{1DB7C82F-AB7E-4F0C-B829-FA1B9C415180}"/>
          </ac:spMkLst>
        </pc:spChg>
        <pc:spChg chg="add">
          <ac:chgData name="Suzanne Wood" userId="19149db1-e0d6-4085-86d6-be5e459e9da0" providerId="ADAL" clId="{63D6C502-90A7-46C5-BFC3-BA4CE6BFD4A2}" dt="2019-04-30T08:02:38.239" v="1326" actId="26606"/>
          <ac:spMkLst>
            <pc:docMk/>
            <pc:sldMk cId="553955871" sldId="265"/>
            <ac:spMk id="16" creationId="{70B66945-4967-4040-926D-DCA44313CDAB}"/>
          </ac:spMkLst>
        </pc:spChg>
        <pc:picChg chg="add">
          <ac:chgData name="Suzanne Wood" userId="19149db1-e0d6-4085-86d6-be5e459e9da0" providerId="ADAL" clId="{63D6C502-90A7-46C5-BFC3-BA4CE6BFD4A2}" dt="2019-04-30T08:02:38.239" v="1326" actId="26606"/>
          <ac:picMkLst>
            <pc:docMk/>
            <pc:sldMk cId="553955871" sldId="265"/>
            <ac:picMk id="9" creationId="{980E7DFD-0CAA-4B70-A8EE-C848DE2227E1}"/>
          </ac:picMkLst>
        </pc:picChg>
      </pc:sldChg>
      <pc:sldChg chg="addSp delSp modSp add del ord setBg delDesignElem">
        <pc:chgData name="Suzanne Wood" userId="19149db1-e0d6-4085-86d6-be5e459e9da0" providerId="ADAL" clId="{63D6C502-90A7-46C5-BFC3-BA4CE6BFD4A2}" dt="2019-04-30T08:01:26.428" v="1224" actId="2696"/>
        <pc:sldMkLst>
          <pc:docMk/>
          <pc:sldMk cId="696041287" sldId="265"/>
        </pc:sldMkLst>
        <pc:spChg chg="add del mod">
          <ac:chgData name="Suzanne Wood" userId="19149db1-e0d6-4085-86d6-be5e459e9da0" providerId="ADAL" clId="{63D6C502-90A7-46C5-BFC3-BA4CE6BFD4A2}" dt="2019-04-30T08:01:21.569" v="1223"/>
          <ac:spMkLst>
            <pc:docMk/>
            <pc:sldMk cId="696041287" sldId="265"/>
            <ac:spMk id="4" creationId="{857D42E9-E9C4-4882-89CE-C22B0E18437F}"/>
          </ac:spMkLst>
        </pc:spChg>
        <pc:spChg chg="del">
          <ac:chgData name="Suzanne Wood" userId="19149db1-e0d6-4085-86d6-be5e459e9da0" providerId="ADAL" clId="{63D6C502-90A7-46C5-BFC3-BA4CE6BFD4A2}" dt="2019-04-30T08:01:09.014" v="1207" actId="478"/>
          <ac:spMkLst>
            <pc:docMk/>
            <pc:sldMk cId="696041287" sldId="265"/>
            <ac:spMk id="6" creationId="{824DA01A-AEAD-4C78-A2AA-5EB319FB7A73}"/>
          </ac:spMkLst>
        </pc:spChg>
        <pc:spChg chg="add mod">
          <ac:chgData name="Suzanne Wood" userId="19149db1-e0d6-4085-86d6-be5e459e9da0" providerId="ADAL" clId="{63D6C502-90A7-46C5-BFC3-BA4CE6BFD4A2}" dt="2019-04-30T08:01:21.569" v="1223"/>
          <ac:spMkLst>
            <pc:docMk/>
            <pc:sldMk cId="696041287" sldId="265"/>
            <ac:spMk id="7" creationId="{62420FD1-98B0-439F-8766-DCB8BB2E8323}"/>
          </ac:spMkLst>
        </pc:spChg>
        <pc:spChg chg="del">
          <ac:chgData name="Suzanne Wood" userId="19149db1-e0d6-4085-86d6-be5e459e9da0" providerId="ADAL" clId="{63D6C502-90A7-46C5-BFC3-BA4CE6BFD4A2}" dt="2019-04-30T08:00:46.497" v="1205"/>
          <ac:spMkLst>
            <pc:docMk/>
            <pc:sldMk cId="696041287" sldId="265"/>
            <ac:spMk id="11" creationId="{867D4867-5BA7-4462-B2F6-A23F4A622AA7}"/>
          </ac:spMkLst>
        </pc:spChg>
        <pc:picChg chg="del">
          <ac:chgData name="Suzanne Wood" userId="19149db1-e0d6-4085-86d6-be5e459e9da0" providerId="ADAL" clId="{63D6C502-90A7-46C5-BFC3-BA4CE6BFD4A2}" dt="2019-04-30T08:01:09.014" v="1207" actId="478"/>
          <ac:picMkLst>
            <pc:docMk/>
            <pc:sldMk cId="696041287" sldId="265"/>
            <ac:picMk id="2" creationId="{EB66FA86-72EA-465B-BE68-DBB4E4CD185A}"/>
          </ac:picMkLst>
        </pc:picChg>
      </pc:sldChg>
      <pc:sldChg chg="add del">
        <pc:chgData name="Suzanne Wood" userId="19149db1-e0d6-4085-86d6-be5e459e9da0" providerId="ADAL" clId="{63D6C502-90A7-46C5-BFC3-BA4CE6BFD4A2}" dt="2019-04-30T08:02:48.562" v="1328" actId="2696"/>
        <pc:sldMkLst>
          <pc:docMk/>
          <pc:sldMk cId="3321485324" sldId="26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Learning/" TargetMode="External"/><Relationship Id="rId2" Type="http://schemas.openxmlformats.org/officeDocument/2006/relationships/hyperlink" Target="https://docs.anaconda.com/anaconda/user-guide/tasks/using-r-language/" TargetMode="External"/><Relationship Id="rId1" Type="http://schemas.openxmlformats.org/officeDocument/2006/relationships/hyperlink" Target="https://www.anaconda.com/blog/" TargetMode="External"/><Relationship Id="rId4" Type="http://schemas.openxmlformats.org/officeDocument/2006/relationships/hyperlink" Target="https://www.rstudio.com/resources/cheatsheets/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Learning/" TargetMode="External"/><Relationship Id="rId2" Type="http://schemas.openxmlformats.org/officeDocument/2006/relationships/hyperlink" Target="https://docs.anaconda.com/anaconda/user-guide/tasks/using-r-language/" TargetMode="External"/><Relationship Id="rId1" Type="http://schemas.openxmlformats.org/officeDocument/2006/relationships/hyperlink" Target="https://www.anaconda.com/blog/" TargetMode="External"/><Relationship Id="rId4" Type="http://schemas.openxmlformats.org/officeDocument/2006/relationships/hyperlink" Target="https://www.rstudio.com/resources/cheatsheet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B805F-DCE0-4721-A3B7-E1EC5D2BB49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95F9556-E381-4798-9C8C-85552C0E7052}">
      <dgm:prSet/>
      <dgm:spPr/>
      <dgm:t>
        <a:bodyPr/>
        <a:lstStyle/>
        <a:p>
          <a:r>
            <a:rPr lang="en-GB" b="1" u="sng" dirty="0"/>
            <a:t>Anaconda:</a:t>
          </a:r>
          <a:br>
            <a:rPr lang="en-GB" b="1" u="sng" dirty="0"/>
          </a:br>
          <a:br>
            <a:rPr lang="en-GB" b="1" u="sng" dirty="0"/>
          </a:br>
          <a:r>
            <a:rPr lang="en-GB" dirty="0"/>
            <a:t>Anaconda Developer Blog (</a:t>
          </a:r>
          <a:r>
            <a:rPr lang="en-GB" dirty="0">
              <a:hlinkClick xmlns:r="http://schemas.openxmlformats.org/officeDocument/2006/relationships" r:id="rId1"/>
            </a:rPr>
            <a:t>https://www.anaconda.com/blog/</a:t>
          </a:r>
          <a:r>
            <a:rPr lang="en-GB" dirty="0"/>
            <a:t>)</a:t>
          </a:r>
          <a:br>
            <a:rPr lang="en-GB" dirty="0"/>
          </a:br>
          <a:br>
            <a:rPr lang="en-GB" dirty="0"/>
          </a:br>
          <a:r>
            <a:rPr lang="en-GB" dirty="0"/>
            <a:t>Using R with Anaconda (</a:t>
          </a:r>
          <a:r>
            <a:rPr lang="en-GB" dirty="0">
              <a:hlinkClick xmlns:r="http://schemas.openxmlformats.org/officeDocument/2006/relationships" r:id="rId2"/>
            </a:rPr>
            <a:t>https://docs.anaconda.com/anaconda/user-guide/tasks/using-r-language/</a:t>
          </a:r>
          <a:r>
            <a:rPr lang="en-GB" dirty="0"/>
            <a:t>)</a:t>
          </a:r>
          <a:endParaRPr lang="en-US" dirty="0"/>
        </a:p>
      </dgm:t>
    </dgm:pt>
    <dgm:pt modelId="{40AD896D-3D5F-43DE-A7AE-817DDB82E5A0}" type="parTrans" cxnId="{6F36998C-4F1B-4E74-82BB-B08E4BC59585}">
      <dgm:prSet/>
      <dgm:spPr/>
      <dgm:t>
        <a:bodyPr/>
        <a:lstStyle/>
        <a:p>
          <a:endParaRPr lang="en-US"/>
        </a:p>
      </dgm:t>
    </dgm:pt>
    <dgm:pt modelId="{1EE965AE-5D3C-474B-ACC7-76D663B04165}" type="sibTrans" cxnId="{6F36998C-4F1B-4E74-82BB-B08E4BC59585}">
      <dgm:prSet/>
      <dgm:spPr/>
      <dgm:t>
        <a:bodyPr/>
        <a:lstStyle/>
        <a:p>
          <a:endParaRPr lang="en-US"/>
        </a:p>
      </dgm:t>
    </dgm:pt>
    <dgm:pt modelId="{080CAB7A-30B6-4F5D-AB71-F64310A26DE6}">
      <dgm:prSet/>
      <dgm:spPr/>
      <dgm:t>
        <a:bodyPr/>
        <a:lstStyle/>
        <a:p>
          <a:r>
            <a:rPr lang="en-GB" b="1" u="sng" dirty="0"/>
            <a:t>R:</a:t>
          </a:r>
          <a:br>
            <a:rPr lang="en-GB" b="1" u="sng" dirty="0"/>
          </a:br>
          <a:br>
            <a:rPr lang="en-GB" b="1" u="sng" dirty="0"/>
          </a:br>
          <a:r>
            <a:rPr lang="en-GB" dirty="0"/>
            <a:t>Microsoft Learning Site @</a:t>
          </a:r>
          <a:r>
            <a:rPr lang="en-GB" dirty="0" err="1"/>
            <a:t>Github</a:t>
          </a:r>
          <a:r>
            <a:rPr lang="en-GB" dirty="0"/>
            <a:t>: (</a:t>
          </a:r>
          <a:r>
            <a:rPr lang="en-GB" u="sng" dirty="0">
              <a:hlinkClick xmlns:r="http://schemas.openxmlformats.org/officeDocument/2006/relationships" r:id="rId3"/>
            </a:rPr>
            <a:t>https://github.com/MicrosoftLearning/</a:t>
          </a:r>
          <a:r>
            <a:rPr lang="en-GB" dirty="0"/>
            <a:t>)</a:t>
          </a:r>
        </a:p>
        <a:p>
          <a:endParaRPr lang="en-GB" dirty="0"/>
        </a:p>
        <a:p>
          <a:r>
            <a:rPr lang="en-GB" dirty="0"/>
            <a:t>R Cheat Sheets: </a:t>
          </a:r>
          <a:r>
            <a:rPr lang="en-GB" dirty="0">
              <a:hlinkClick xmlns:r="http://schemas.openxmlformats.org/officeDocument/2006/relationships" r:id="rId4"/>
            </a:rPr>
            <a:t>https://www.rstudio.com/resources/cheatsheets/</a:t>
          </a:r>
          <a:endParaRPr lang="en-US" dirty="0"/>
        </a:p>
      </dgm:t>
    </dgm:pt>
    <dgm:pt modelId="{99F16DB5-E1EB-457B-BDBD-6F1FAAAEDA17}" type="parTrans" cxnId="{F4C84A70-5456-4B6A-BC67-A2F6D5AFAD55}">
      <dgm:prSet/>
      <dgm:spPr/>
      <dgm:t>
        <a:bodyPr/>
        <a:lstStyle/>
        <a:p>
          <a:endParaRPr lang="en-US"/>
        </a:p>
      </dgm:t>
    </dgm:pt>
    <dgm:pt modelId="{3BAF4877-D972-4239-B9BB-A21800C93289}" type="sibTrans" cxnId="{F4C84A70-5456-4B6A-BC67-A2F6D5AFAD55}">
      <dgm:prSet/>
      <dgm:spPr/>
      <dgm:t>
        <a:bodyPr/>
        <a:lstStyle/>
        <a:p>
          <a:endParaRPr lang="en-US"/>
        </a:p>
      </dgm:t>
    </dgm:pt>
    <dgm:pt modelId="{F1A48698-85EB-4B86-8038-BF4367A9B4BC}" type="pres">
      <dgm:prSet presAssocID="{272B805F-DCE0-4721-A3B7-E1EC5D2BB49A}" presName="vert0" presStyleCnt="0">
        <dgm:presLayoutVars>
          <dgm:dir/>
          <dgm:animOne val="branch"/>
          <dgm:animLvl val="lvl"/>
        </dgm:presLayoutVars>
      </dgm:prSet>
      <dgm:spPr/>
    </dgm:pt>
    <dgm:pt modelId="{536B4DC5-DFBE-4CB2-89CD-C01CA5FF1516}" type="pres">
      <dgm:prSet presAssocID="{B95F9556-E381-4798-9C8C-85552C0E7052}" presName="thickLine" presStyleLbl="alignNode1" presStyleIdx="0" presStyleCnt="2"/>
      <dgm:spPr/>
    </dgm:pt>
    <dgm:pt modelId="{BCB33505-48C0-448F-8CDE-DE896A377A1E}" type="pres">
      <dgm:prSet presAssocID="{B95F9556-E381-4798-9C8C-85552C0E7052}" presName="horz1" presStyleCnt="0"/>
      <dgm:spPr/>
    </dgm:pt>
    <dgm:pt modelId="{289B1C50-1D0D-4499-BDCB-1F602062A688}" type="pres">
      <dgm:prSet presAssocID="{B95F9556-E381-4798-9C8C-85552C0E7052}" presName="tx1" presStyleLbl="revTx" presStyleIdx="0" presStyleCnt="2"/>
      <dgm:spPr/>
    </dgm:pt>
    <dgm:pt modelId="{3A7C9DDD-6A4E-4738-9F4F-ED2C0BCF298B}" type="pres">
      <dgm:prSet presAssocID="{B95F9556-E381-4798-9C8C-85552C0E7052}" presName="vert1" presStyleCnt="0"/>
      <dgm:spPr/>
    </dgm:pt>
    <dgm:pt modelId="{919AE1B2-6C67-4D24-A05E-3C09E0BC1F5C}" type="pres">
      <dgm:prSet presAssocID="{080CAB7A-30B6-4F5D-AB71-F64310A26DE6}" presName="thickLine" presStyleLbl="alignNode1" presStyleIdx="1" presStyleCnt="2"/>
      <dgm:spPr/>
    </dgm:pt>
    <dgm:pt modelId="{9E80DAF4-CC08-4C48-9029-03818A2F251C}" type="pres">
      <dgm:prSet presAssocID="{080CAB7A-30B6-4F5D-AB71-F64310A26DE6}" presName="horz1" presStyleCnt="0"/>
      <dgm:spPr/>
    </dgm:pt>
    <dgm:pt modelId="{B714B61F-9673-4E35-AE6D-412B86EF7E37}" type="pres">
      <dgm:prSet presAssocID="{080CAB7A-30B6-4F5D-AB71-F64310A26DE6}" presName="tx1" presStyleLbl="revTx" presStyleIdx="1" presStyleCnt="2"/>
      <dgm:spPr/>
    </dgm:pt>
    <dgm:pt modelId="{C4570D3D-EFD5-48CD-805E-69E830B78EE7}" type="pres">
      <dgm:prSet presAssocID="{080CAB7A-30B6-4F5D-AB71-F64310A26DE6}" presName="vert1" presStyleCnt="0"/>
      <dgm:spPr/>
    </dgm:pt>
  </dgm:ptLst>
  <dgm:cxnLst>
    <dgm:cxn modelId="{8FB83D27-BE59-46F8-8001-BBFB41E496D9}" type="presOf" srcId="{B95F9556-E381-4798-9C8C-85552C0E7052}" destId="{289B1C50-1D0D-4499-BDCB-1F602062A688}" srcOrd="0" destOrd="0" presId="urn:microsoft.com/office/officeart/2008/layout/LinedList"/>
    <dgm:cxn modelId="{FF8DEB6E-0895-451C-A81D-5180B689050C}" type="presOf" srcId="{272B805F-DCE0-4721-A3B7-E1EC5D2BB49A}" destId="{F1A48698-85EB-4B86-8038-BF4367A9B4BC}" srcOrd="0" destOrd="0" presId="urn:microsoft.com/office/officeart/2008/layout/LinedList"/>
    <dgm:cxn modelId="{F4C84A70-5456-4B6A-BC67-A2F6D5AFAD55}" srcId="{272B805F-DCE0-4721-A3B7-E1EC5D2BB49A}" destId="{080CAB7A-30B6-4F5D-AB71-F64310A26DE6}" srcOrd="1" destOrd="0" parTransId="{99F16DB5-E1EB-457B-BDBD-6F1FAAAEDA17}" sibTransId="{3BAF4877-D972-4239-B9BB-A21800C93289}"/>
    <dgm:cxn modelId="{6F36998C-4F1B-4E74-82BB-B08E4BC59585}" srcId="{272B805F-DCE0-4721-A3B7-E1EC5D2BB49A}" destId="{B95F9556-E381-4798-9C8C-85552C0E7052}" srcOrd="0" destOrd="0" parTransId="{40AD896D-3D5F-43DE-A7AE-817DDB82E5A0}" sibTransId="{1EE965AE-5D3C-474B-ACC7-76D663B04165}"/>
    <dgm:cxn modelId="{13800AE5-7D66-4EE0-BB3A-411492E6FB38}" type="presOf" srcId="{080CAB7A-30B6-4F5D-AB71-F64310A26DE6}" destId="{B714B61F-9673-4E35-AE6D-412B86EF7E37}" srcOrd="0" destOrd="0" presId="urn:microsoft.com/office/officeart/2008/layout/LinedList"/>
    <dgm:cxn modelId="{6D33E212-061A-4999-8E22-34F429ECA163}" type="presParOf" srcId="{F1A48698-85EB-4B86-8038-BF4367A9B4BC}" destId="{536B4DC5-DFBE-4CB2-89CD-C01CA5FF1516}" srcOrd="0" destOrd="0" presId="urn:microsoft.com/office/officeart/2008/layout/LinedList"/>
    <dgm:cxn modelId="{25A057CC-AC0F-4212-8760-1B475C9266FC}" type="presParOf" srcId="{F1A48698-85EB-4B86-8038-BF4367A9B4BC}" destId="{BCB33505-48C0-448F-8CDE-DE896A377A1E}" srcOrd="1" destOrd="0" presId="urn:microsoft.com/office/officeart/2008/layout/LinedList"/>
    <dgm:cxn modelId="{634EB507-DCBF-4C74-8265-13BFA6535BE5}" type="presParOf" srcId="{BCB33505-48C0-448F-8CDE-DE896A377A1E}" destId="{289B1C50-1D0D-4499-BDCB-1F602062A688}" srcOrd="0" destOrd="0" presId="urn:microsoft.com/office/officeart/2008/layout/LinedList"/>
    <dgm:cxn modelId="{B09755A5-C700-44AE-9D57-AB6B4C08310D}" type="presParOf" srcId="{BCB33505-48C0-448F-8CDE-DE896A377A1E}" destId="{3A7C9DDD-6A4E-4738-9F4F-ED2C0BCF298B}" srcOrd="1" destOrd="0" presId="urn:microsoft.com/office/officeart/2008/layout/LinedList"/>
    <dgm:cxn modelId="{B07CEFC2-9406-4FFB-94ED-10454E1B9516}" type="presParOf" srcId="{F1A48698-85EB-4B86-8038-BF4367A9B4BC}" destId="{919AE1B2-6C67-4D24-A05E-3C09E0BC1F5C}" srcOrd="2" destOrd="0" presId="urn:microsoft.com/office/officeart/2008/layout/LinedList"/>
    <dgm:cxn modelId="{5D9D1749-F8DA-4D9B-8349-801719E82E52}" type="presParOf" srcId="{F1A48698-85EB-4B86-8038-BF4367A9B4BC}" destId="{9E80DAF4-CC08-4C48-9029-03818A2F251C}" srcOrd="3" destOrd="0" presId="urn:microsoft.com/office/officeart/2008/layout/LinedList"/>
    <dgm:cxn modelId="{5F1E37D0-BAC7-4861-B81C-C7D8CAEAFAD2}" type="presParOf" srcId="{9E80DAF4-CC08-4C48-9029-03818A2F251C}" destId="{B714B61F-9673-4E35-AE6D-412B86EF7E37}" srcOrd="0" destOrd="0" presId="urn:microsoft.com/office/officeart/2008/layout/LinedList"/>
    <dgm:cxn modelId="{9594D92C-ED7E-4D1E-92AB-1E8B044E8AF5}" type="presParOf" srcId="{9E80DAF4-CC08-4C48-9029-03818A2F251C}" destId="{C4570D3D-EFD5-48CD-805E-69E830B78E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B4DC5-DFBE-4CB2-89CD-C01CA5FF1516}">
      <dsp:nvSpPr>
        <dsp:cNvPr id="0" name=""/>
        <dsp:cNvSpPr/>
      </dsp:nvSpPr>
      <dsp:spPr>
        <a:xfrm>
          <a:off x="0" y="0"/>
          <a:ext cx="718185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B1C50-1D0D-4499-BDCB-1F602062A688}">
      <dsp:nvSpPr>
        <dsp:cNvPr id="0" name=""/>
        <dsp:cNvSpPr/>
      </dsp:nvSpPr>
      <dsp:spPr>
        <a:xfrm>
          <a:off x="0" y="0"/>
          <a:ext cx="7181850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u="sng" kern="1200" dirty="0"/>
            <a:t>Anaconda:</a:t>
          </a:r>
          <a:br>
            <a:rPr lang="en-GB" sz="2100" b="1" u="sng" kern="1200" dirty="0"/>
          </a:br>
          <a:br>
            <a:rPr lang="en-GB" sz="2100" b="1" u="sng" kern="1200" dirty="0"/>
          </a:br>
          <a:r>
            <a:rPr lang="en-GB" sz="2100" kern="1200" dirty="0"/>
            <a:t>Anaconda Developer Blog (</a:t>
          </a:r>
          <a:r>
            <a:rPr lang="en-GB" sz="2100" kern="1200" dirty="0">
              <a:hlinkClick xmlns:r="http://schemas.openxmlformats.org/officeDocument/2006/relationships" r:id="rId1"/>
            </a:rPr>
            <a:t>https://www.anaconda.com/blog/</a:t>
          </a:r>
          <a:r>
            <a:rPr lang="en-GB" sz="2100" kern="1200" dirty="0"/>
            <a:t>)</a:t>
          </a:r>
          <a:br>
            <a:rPr lang="en-GB" sz="2100" kern="1200" dirty="0"/>
          </a:br>
          <a:br>
            <a:rPr lang="en-GB" sz="2100" kern="1200" dirty="0"/>
          </a:br>
          <a:r>
            <a:rPr lang="en-GB" sz="2100" kern="1200" dirty="0"/>
            <a:t>Using R with Anaconda (</a:t>
          </a:r>
          <a:r>
            <a:rPr lang="en-GB" sz="2100" kern="1200" dirty="0">
              <a:hlinkClick xmlns:r="http://schemas.openxmlformats.org/officeDocument/2006/relationships" r:id="rId2"/>
            </a:rPr>
            <a:t>https://docs.anaconda.com/anaconda/user-guide/tasks/using-r-language/</a:t>
          </a:r>
          <a:r>
            <a:rPr lang="en-GB" sz="2100" kern="1200" dirty="0"/>
            <a:t>)</a:t>
          </a:r>
          <a:endParaRPr lang="en-US" sz="2100" kern="1200" dirty="0"/>
        </a:p>
      </dsp:txBody>
      <dsp:txXfrm>
        <a:off x="0" y="0"/>
        <a:ext cx="7181850" cy="2552700"/>
      </dsp:txXfrm>
    </dsp:sp>
    <dsp:sp modelId="{919AE1B2-6C67-4D24-A05E-3C09E0BC1F5C}">
      <dsp:nvSpPr>
        <dsp:cNvPr id="0" name=""/>
        <dsp:cNvSpPr/>
      </dsp:nvSpPr>
      <dsp:spPr>
        <a:xfrm>
          <a:off x="0" y="2552700"/>
          <a:ext cx="718185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4B61F-9673-4E35-AE6D-412B86EF7E37}">
      <dsp:nvSpPr>
        <dsp:cNvPr id="0" name=""/>
        <dsp:cNvSpPr/>
      </dsp:nvSpPr>
      <dsp:spPr>
        <a:xfrm>
          <a:off x="0" y="2552700"/>
          <a:ext cx="7181850" cy="2552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u="sng" kern="1200" dirty="0"/>
            <a:t>R:</a:t>
          </a:r>
          <a:br>
            <a:rPr lang="en-GB" sz="2100" b="1" u="sng" kern="1200" dirty="0"/>
          </a:br>
          <a:br>
            <a:rPr lang="en-GB" sz="2100" b="1" u="sng" kern="1200" dirty="0"/>
          </a:br>
          <a:r>
            <a:rPr lang="en-GB" sz="2100" kern="1200" dirty="0"/>
            <a:t>Microsoft Learning Site @</a:t>
          </a:r>
          <a:r>
            <a:rPr lang="en-GB" sz="2100" kern="1200" dirty="0" err="1"/>
            <a:t>Github</a:t>
          </a:r>
          <a:r>
            <a:rPr lang="en-GB" sz="2100" kern="1200" dirty="0"/>
            <a:t>: (</a:t>
          </a:r>
          <a:r>
            <a:rPr lang="en-GB" sz="2100" u="sng" kern="1200" dirty="0">
              <a:hlinkClick xmlns:r="http://schemas.openxmlformats.org/officeDocument/2006/relationships" r:id="rId3"/>
            </a:rPr>
            <a:t>https://github.com/MicrosoftLearning/</a:t>
          </a:r>
          <a:r>
            <a:rPr lang="en-GB" sz="2100" kern="1200" dirty="0"/>
            <a:t>)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R Cheat Sheets: </a:t>
          </a:r>
          <a:r>
            <a:rPr lang="en-GB" sz="2100" kern="1200" dirty="0">
              <a:hlinkClick xmlns:r="http://schemas.openxmlformats.org/officeDocument/2006/relationships" r:id="rId4"/>
            </a:rPr>
            <a:t>https://www.rstudio.com/resources/cheatsheets/</a:t>
          </a:r>
          <a:endParaRPr lang="en-US" sz="2100" kern="1200" dirty="0"/>
        </a:p>
      </dsp:txBody>
      <dsp:txXfrm>
        <a:off x="0" y="2552700"/>
        <a:ext cx="7181850" cy="2552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0F9F-5EEE-4E0B-9BD0-1BD6E71903C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0EB1-5FB6-4E14-88AF-0FAEEDCB9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5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0F9F-5EEE-4E0B-9BD0-1BD6E71903C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0EB1-5FB6-4E14-88AF-0FAEEDCB9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93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0F9F-5EEE-4E0B-9BD0-1BD6E71903C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0EB1-5FB6-4E14-88AF-0FAEEDCB9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03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0F9F-5EEE-4E0B-9BD0-1BD6E71903C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0EB1-5FB6-4E14-88AF-0FAEEDCB9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32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0F9F-5EEE-4E0B-9BD0-1BD6E71903C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0EB1-5FB6-4E14-88AF-0FAEEDCB9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50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0F9F-5EEE-4E0B-9BD0-1BD6E71903C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0EB1-5FB6-4E14-88AF-0FAEEDCB9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0F9F-5EEE-4E0B-9BD0-1BD6E71903C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0EB1-5FB6-4E14-88AF-0FAEEDCB9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50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0F9F-5EEE-4E0B-9BD0-1BD6E71903C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0EB1-5FB6-4E14-88AF-0FAEEDCB9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0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0F9F-5EEE-4E0B-9BD0-1BD6E71903C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0EB1-5FB6-4E14-88AF-0FAEEDCB9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0F9F-5EEE-4E0B-9BD0-1BD6E71903C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0EB1-5FB6-4E14-88AF-0FAEEDCB9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169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F0F9F-5EEE-4E0B-9BD0-1BD6E71903C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0EB1-5FB6-4E14-88AF-0FAEEDCB9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65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F0F9F-5EEE-4E0B-9BD0-1BD6E71903C1}" type="datetimeFigureOut">
              <a:rPr lang="en-GB" smtClean="0"/>
              <a:t>30/04/2019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0EB1-5FB6-4E14-88AF-0FAEEDCB98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00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naconda.com/distribu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30A5E7-6AF0-4AD7-87A8-B4578FF20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GB" sz="4700">
                <a:solidFill>
                  <a:schemeClr val="bg1"/>
                </a:solidFill>
              </a:rPr>
              <a:t>Setting up a machine with R using a Jupyter interface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69A8763-7F33-40D8-8188-3EE1B7D69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</a:rPr>
              <a:t>v1.0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Quotes">
            <a:extLst>
              <a:ext uri="{FF2B5EF4-FFF2-40B4-BE49-F238E27FC236}">
                <a16:creationId xmlns:a16="http://schemas.microsoft.com/office/drawing/2014/main" id="{980E7DFD-0CAA-4B70-A8EE-C848DE222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382" y="720993"/>
            <a:ext cx="4047843" cy="40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95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19DDBE-010B-49D1-BD8E-45B40D7C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GB" sz="2800" b="1">
                <a:solidFill>
                  <a:schemeClr val="bg1"/>
                </a:solidFill>
              </a:rPr>
              <a:t>Overview</a:t>
            </a:r>
            <a:endParaRPr lang="en-GB" sz="28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DA01A-AEAD-4C78-A2AA-5EB319FB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811" y="252763"/>
            <a:ext cx="6928907" cy="635247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500" dirty="0"/>
              <a:t>This requires you to be able to download opensource executable files on your machine. 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en-GB" sz="1500" dirty="0"/>
              <a:t>Install Anaconda from </a:t>
            </a:r>
            <a:r>
              <a:rPr lang="en-GB" sz="1500" dirty="0">
                <a:hlinkClick r:id="rId2"/>
              </a:rPr>
              <a:t>https://www.anaconda.com/distribution/</a:t>
            </a:r>
            <a:endParaRPr lang="en-GB" sz="15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500" dirty="0"/>
              <a:t> </a:t>
            </a:r>
            <a:br>
              <a:rPr lang="en-GB" sz="1500" dirty="0"/>
            </a:br>
            <a:r>
              <a:rPr lang="en-GB" sz="1500" dirty="0"/>
              <a:t>2) Run it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500" dirty="0"/>
            </a:br>
            <a:r>
              <a:rPr lang="en-GB" sz="1500" dirty="0"/>
              <a:t>3) From Applications on [ base (root) ] display select: Install </a:t>
            </a:r>
            <a:r>
              <a:rPr lang="en-GB" sz="1500" dirty="0" err="1"/>
              <a:t>Rstudio</a:t>
            </a:r>
            <a:r>
              <a:rPr lang="en-GB" sz="1500" dirty="0"/>
              <a:t> (Anaconda Navigator view). </a:t>
            </a:r>
            <a:br>
              <a:rPr lang="en-GB" sz="1500" dirty="0"/>
            </a:br>
            <a:r>
              <a:rPr lang="en-GB" sz="1500" i="1" dirty="0"/>
              <a:t>Note: It will come up with a message cannot install on base do you want to install it on </a:t>
            </a:r>
            <a:r>
              <a:rPr lang="en-GB" sz="1500" i="1" dirty="0" err="1"/>
              <a:t>Rstudio</a:t>
            </a:r>
            <a:r>
              <a:rPr lang="en-GB" sz="1500" i="1" dirty="0"/>
              <a:t> – click yes.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500" dirty="0"/>
            </a:br>
            <a:r>
              <a:rPr lang="en-GB" sz="1500" b="1" u="sng" dirty="0"/>
              <a:t>4) Set the kernel in Anaconda to R by following instructions “Setting the kernel to </a:t>
            </a:r>
            <a:r>
              <a:rPr lang="en-GB" sz="1500" b="1" u="sng" dirty="0" err="1"/>
              <a:t>R”on</a:t>
            </a:r>
            <a:r>
              <a:rPr lang="en-GB" sz="1500" b="1" u="sng" dirty="0"/>
              <a:t> the next slide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500" b="1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500" dirty="0"/>
              <a:t>5) From Applications on [ </a:t>
            </a:r>
            <a:r>
              <a:rPr lang="en-GB" sz="1500" dirty="0" err="1"/>
              <a:t>rstudio</a:t>
            </a:r>
            <a:r>
              <a:rPr lang="en-GB" sz="1500" dirty="0"/>
              <a:t> ] display select: Install </a:t>
            </a:r>
            <a:r>
              <a:rPr lang="en-GB" sz="1500" dirty="0" err="1"/>
              <a:t>Jupyter</a:t>
            </a:r>
            <a:r>
              <a:rPr lang="en-GB" sz="1500" dirty="0"/>
              <a:t> Notebook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500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500" dirty="0"/>
              <a:t>6) Download the course documents from https://github.com/MicrosoftLearning/Principles - of-Machine-Learning-R to the directory on your computer: c:\Users\*USERNAME*\Course Docs </a:t>
            </a:r>
            <a:br>
              <a:rPr lang="en-GB" sz="1500" dirty="0"/>
            </a:br>
            <a:r>
              <a:rPr lang="en-GB" sz="1500" dirty="0"/>
              <a:t>(make a new folder with this name) </a:t>
            </a:r>
            <a:br>
              <a:rPr lang="en-GB" sz="1500" dirty="0"/>
            </a:br>
            <a:r>
              <a:rPr lang="en-GB" sz="1500" i="1" dirty="0"/>
              <a:t>Note: *USERNAME* is the name of your user subdirectory e.g. </a:t>
            </a:r>
            <a:r>
              <a:rPr lang="en-GB" sz="1500" i="1" dirty="0" err="1"/>
              <a:t>Jane.Doe</a:t>
            </a:r>
            <a:endParaRPr lang="en-GB" sz="1500" i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500" dirty="0"/>
            </a:br>
            <a:r>
              <a:rPr lang="en-GB" sz="1500" dirty="0"/>
              <a:t>7) From Applications on [ </a:t>
            </a:r>
            <a:r>
              <a:rPr lang="en-GB" sz="1500" dirty="0" err="1"/>
              <a:t>rstudio</a:t>
            </a:r>
            <a:r>
              <a:rPr lang="en-GB" sz="1500" dirty="0"/>
              <a:t> ] launch </a:t>
            </a:r>
            <a:r>
              <a:rPr lang="en-GB" sz="1500" dirty="0" err="1"/>
              <a:t>Jupyter</a:t>
            </a:r>
            <a:r>
              <a:rPr lang="en-GB" sz="1500" dirty="0"/>
              <a:t> Notebook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500" dirty="0"/>
              <a:t>You can also launch it directly from the Windows menu as </a:t>
            </a:r>
            <a:r>
              <a:rPr lang="en-GB" sz="1500" dirty="0" err="1"/>
              <a:t>Jupyter</a:t>
            </a:r>
            <a:r>
              <a:rPr lang="en-GB" sz="1500" dirty="0"/>
              <a:t> Notebook (r) (or create a desktop shortcut).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1500" dirty="0"/>
            </a:br>
            <a:r>
              <a:rPr lang="en-GB" sz="1500" dirty="0"/>
              <a:t>8) Click on the folder Course Docs, select the Module you want, then click on the .</a:t>
            </a:r>
            <a:r>
              <a:rPr lang="en-GB" sz="1500" dirty="0" err="1"/>
              <a:t>ipynb</a:t>
            </a:r>
            <a:r>
              <a:rPr lang="en-GB" sz="1500" dirty="0"/>
              <a:t> file to run the module. </a:t>
            </a:r>
            <a:endParaRPr lang="en-GB" sz="15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548A1-1D4D-4710-AC44-950C06B18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922" t="2132" b="-2132"/>
          <a:stretch/>
        </p:blipFill>
        <p:spPr>
          <a:xfrm>
            <a:off x="266292" y="4125521"/>
            <a:ext cx="4118323" cy="199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54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19DDBE-010B-49D1-BD8E-45B40D7C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Setting the kernel to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DA01A-AEAD-4C78-A2AA-5EB319FB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1) Start the Navigator. 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2) Select Environments to create an new environment.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3) Name the environment ‘r’, select Python 3.7 and R. Select r from the dropdown menu. Click Create.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r>
              <a:rPr lang="en-GB" sz="2000" dirty="0">
                <a:solidFill>
                  <a:schemeClr val="bg1"/>
                </a:solidFill>
              </a:rPr>
              <a:t>If you get the message 'Could not find a kernel matching R.’ Please select a kernel: Click on: Kernel -&gt;select -&gt;r-tutorial.</a:t>
            </a:r>
          </a:p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</a:rPr>
              <a:t>(To stop it popping up again for that module click on the box near right top that says 'not trusted' and change it to 'trusted')</a:t>
            </a: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66FA86-72EA-465B-BE68-DBB4E4CD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188" y="560261"/>
            <a:ext cx="7149504" cy="573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3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19DDBE-010B-49D1-BD8E-45B40D7C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Jupyter Interface view -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DA01A-AEAD-4C78-A2AA-5EB319FB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37" y="4170501"/>
            <a:ext cx="3657600" cy="1525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1) Open the environment with the R package using the Open with Jupyter Notebook option.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57B88A9-B904-46A3-971A-FFC560F0B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22" y="2228758"/>
            <a:ext cx="6553545" cy="240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19DDBE-010B-49D1-BD8E-45B40D7C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	Ipnyb example (1)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DA01A-AEAD-4C78-A2AA-5EB319FB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Autofit/>
          </a:bodyPr>
          <a:lstStyle/>
          <a:p>
            <a:pPr marL="342900" indent="-342900">
              <a:buAutoNum type="arabicParenR"/>
            </a:pPr>
            <a:r>
              <a:rPr lang="en-GB" sz="1800" dirty="0">
                <a:solidFill>
                  <a:srgbClr val="FFFFFF"/>
                </a:solidFill>
              </a:rPr>
              <a:t>In the project imported from GitHub, create a new notebook in R: in the </a:t>
            </a:r>
            <a:r>
              <a:rPr lang="en-GB" sz="1800" dirty="0" err="1">
                <a:solidFill>
                  <a:srgbClr val="FFFFFF"/>
                </a:solidFill>
              </a:rPr>
              <a:t>Jupyter</a:t>
            </a:r>
            <a:r>
              <a:rPr lang="en-GB" sz="1800" dirty="0">
                <a:solidFill>
                  <a:srgbClr val="FFFFFF"/>
                </a:solidFill>
              </a:rPr>
              <a:t> Notebook menu, select New, then select R.</a:t>
            </a:r>
          </a:p>
          <a:p>
            <a:pPr marL="342900" indent="-342900">
              <a:buAutoNum type="arabicParenR" startAt="2"/>
            </a:pPr>
            <a:r>
              <a:rPr lang="en-GB" sz="1800" dirty="0">
                <a:solidFill>
                  <a:srgbClr val="FFFFFF"/>
                </a:solidFill>
              </a:rPr>
              <a:t>We will use “</a:t>
            </a:r>
            <a:r>
              <a:rPr lang="en-GB" sz="1800" dirty="0" err="1">
                <a:solidFill>
                  <a:srgbClr val="FFFFFF"/>
                </a:solidFill>
              </a:rPr>
              <a:t>dplyr</a:t>
            </a:r>
            <a:r>
              <a:rPr lang="en-GB" sz="1800" dirty="0">
                <a:solidFill>
                  <a:srgbClr val="FFFFFF"/>
                </a:solidFill>
              </a:rPr>
              <a:t>” to read and manipulate Fisher’s Iris multivariate data set in this tutorial. </a:t>
            </a:r>
          </a:p>
          <a:p>
            <a:pPr marL="0" indent="0">
              <a:buNone/>
            </a:pPr>
            <a:endParaRPr lang="en-GB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FFFF"/>
                </a:solidFill>
              </a:rPr>
              <a:t>In the “test” notebook, copy and paste the following code into the cell: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FFFF"/>
                </a:solidFill>
              </a:rPr>
              <a:t>library(</a:t>
            </a:r>
            <a:r>
              <a:rPr lang="en-GB" sz="1800" dirty="0" err="1">
                <a:solidFill>
                  <a:srgbClr val="FFFFFF"/>
                </a:solidFill>
              </a:rPr>
              <a:t>dplyr</a:t>
            </a:r>
            <a:r>
              <a:rPr lang="en-GB" sz="1800" dirty="0">
                <a:solidFill>
                  <a:srgbClr val="FFFFFF"/>
                </a:solidFill>
              </a:rPr>
              <a:t>) </a:t>
            </a:r>
            <a:br>
              <a:rPr lang="en-GB" sz="1800" dirty="0">
                <a:solidFill>
                  <a:srgbClr val="FFFFFF"/>
                </a:solidFill>
              </a:rPr>
            </a:br>
            <a:r>
              <a:rPr lang="en-GB" sz="1800" dirty="0">
                <a:solidFill>
                  <a:srgbClr val="FFFFFF"/>
                </a:solidFill>
              </a:rPr>
              <a:t>iris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FFFF"/>
                </a:solidFill>
              </a:rPr>
              <a:t>Click on Run or press </a:t>
            </a:r>
            <a:r>
              <a:rPr lang="en-GB" sz="1800" dirty="0" err="1">
                <a:solidFill>
                  <a:srgbClr val="FFFFFF"/>
                </a:solidFill>
              </a:rPr>
              <a:t>CTRL+Enter</a:t>
            </a:r>
            <a:endParaRPr lang="en-GB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FFFF"/>
                </a:solidFill>
              </a:rPr>
              <a:t>The iris data table is displayed.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2C0F24-B022-421C-BD6A-DCF8D447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535" y="5166836"/>
            <a:ext cx="4534978" cy="1421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91615-3354-4693-8AE2-493ABE372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212"/>
          <a:stretch/>
        </p:blipFill>
        <p:spPr>
          <a:xfrm>
            <a:off x="6984244" y="4360264"/>
            <a:ext cx="2617112" cy="5020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17E114-B3C5-4DBD-9AAB-2BC2088EC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788" y="2012778"/>
            <a:ext cx="1489881" cy="152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729CA4-10F7-4925-8F3A-1B2658C129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4580" y="1952454"/>
            <a:ext cx="1188720" cy="19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4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>
            <a:extLst>
              <a:ext uri="{FF2B5EF4-FFF2-40B4-BE49-F238E27FC236}">
                <a16:creationId xmlns:a16="http://schemas.microsoft.com/office/drawing/2014/main" id="{A0BF428C-DA8B-4D99-9930-18F7F91D87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rgbClr val="A6A6A6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A03E2379-8871-408A-95CE-7AAE8FA53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19DDBE-010B-49D1-BD8E-45B40D7C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	</a:t>
            </a:r>
            <a:r>
              <a:rPr lang="en-GB" dirty="0" err="1"/>
              <a:t>Ipnyb</a:t>
            </a:r>
            <a:r>
              <a:rPr lang="en-GB" dirty="0"/>
              <a:t> example (2)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4DA01A-AEAD-4C78-A2AA-5EB319FB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pPr marL="342900" indent="-342900">
              <a:buAutoNum type="arabicParenR"/>
            </a:pPr>
            <a:r>
              <a:rPr lang="en-GB" sz="1800" dirty="0">
                <a:solidFill>
                  <a:schemeClr val="bg1"/>
                </a:solidFill>
              </a:rPr>
              <a:t>Using </a:t>
            </a:r>
            <a:r>
              <a:rPr lang="en-GB" sz="1800" dirty="0" err="1">
                <a:solidFill>
                  <a:schemeClr val="bg1"/>
                </a:solidFill>
              </a:rPr>
              <a:t>ggplot</a:t>
            </a:r>
            <a:r>
              <a:rPr lang="en-GB" sz="1800" dirty="0">
                <a:solidFill>
                  <a:schemeClr val="bg1"/>
                </a:solidFill>
              </a:rPr>
              <a:t>, we can create a scatter plot comparing sepal length and width of three iris species. Click + to open a second cell, then copy and paste the following code into the second cell: </a:t>
            </a: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library(ggplot2) </a:t>
            </a:r>
          </a:p>
          <a:p>
            <a:pPr marL="0" indent="0">
              <a:buNone/>
            </a:pPr>
            <a:r>
              <a:rPr lang="en-GB" sz="1800" dirty="0" err="1">
                <a:solidFill>
                  <a:schemeClr val="bg1"/>
                </a:solidFill>
              </a:rPr>
              <a:t>ggplot</a:t>
            </a:r>
            <a:r>
              <a:rPr lang="en-GB" sz="1800" dirty="0">
                <a:solidFill>
                  <a:schemeClr val="bg1"/>
                </a:solidFill>
              </a:rPr>
              <a:t>(data=iris, </a:t>
            </a:r>
            <a:r>
              <a:rPr lang="en-GB" sz="1800" dirty="0" err="1">
                <a:solidFill>
                  <a:schemeClr val="bg1"/>
                </a:solidFill>
              </a:rPr>
              <a:t>aes</a:t>
            </a:r>
            <a:r>
              <a:rPr lang="en-GB" sz="1800" dirty="0">
                <a:solidFill>
                  <a:schemeClr val="bg1"/>
                </a:solidFill>
              </a:rPr>
              <a:t>(x=</a:t>
            </a:r>
            <a:r>
              <a:rPr lang="en-GB" sz="1800" dirty="0" err="1">
                <a:solidFill>
                  <a:schemeClr val="bg1"/>
                </a:solidFill>
              </a:rPr>
              <a:t>Sepal.Length</a:t>
            </a:r>
            <a:r>
              <a:rPr lang="en-GB" sz="1800" dirty="0">
                <a:solidFill>
                  <a:schemeClr val="bg1"/>
                </a:solidFill>
              </a:rPr>
              <a:t>, y=</a:t>
            </a:r>
            <a:r>
              <a:rPr lang="en-GB" sz="1800" dirty="0" err="1">
                <a:solidFill>
                  <a:schemeClr val="bg1"/>
                </a:solidFill>
              </a:rPr>
              <a:t>Sepal.Width</a:t>
            </a:r>
            <a:r>
              <a:rPr lang="en-GB" sz="1800" dirty="0">
                <a:solidFill>
                  <a:schemeClr val="bg1"/>
                </a:solidFill>
              </a:rPr>
              <a:t>, </a:t>
            </a:r>
            <a:r>
              <a:rPr lang="en-GB" sz="1800" dirty="0" err="1">
                <a:solidFill>
                  <a:schemeClr val="bg1"/>
                </a:solidFill>
              </a:rPr>
              <a:t>color</a:t>
            </a:r>
            <a:r>
              <a:rPr lang="en-GB" sz="1800" dirty="0">
                <a:solidFill>
                  <a:schemeClr val="bg1"/>
                </a:solidFill>
              </a:rPr>
              <a:t>=Species)) + </a:t>
            </a:r>
            <a:r>
              <a:rPr lang="en-GB" sz="1800" dirty="0" err="1">
                <a:solidFill>
                  <a:schemeClr val="bg1"/>
                </a:solidFill>
              </a:rPr>
              <a:t>geom_point</a:t>
            </a:r>
            <a:r>
              <a:rPr lang="en-GB" sz="1800" dirty="0">
                <a:solidFill>
                  <a:schemeClr val="bg1"/>
                </a:solidFill>
              </a:rPr>
              <a:t>(size=3)</a:t>
            </a: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bg1"/>
                </a:solidFill>
              </a:rPr>
              <a:t>Click on Run or press </a:t>
            </a:r>
            <a:r>
              <a:rPr lang="en-GB" sz="1800" dirty="0" err="1">
                <a:solidFill>
                  <a:schemeClr val="bg1"/>
                </a:solidFill>
              </a:rPr>
              <a:t>CTRL+Enter</a:t>
            </a:r>
            <a:endParaRPr lang="en-GB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4836A-01F8-4AB7-BA7D-AEBC52483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0"/>
          <a:stretch/>
        </p:blipFill>
        <p:spPr>
          <a:xfrm>
            <a:off x="7706474" y="2374853"/>
            <a:ext cx="4183943" cy="379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7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4019DDBE-010B-49D1-BD8E-45B40D7C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	Further resources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541C8B0B-CEE5-4930-94CA-BE74DFF04F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341684"/>
              </p:ext>
            </p:extLst>
          </p:nvPr>
        </p:nvGraphicFramePr>
        <p:xfrm>
          <a:off x="5010150" y="685800"/>
          <a:ext cx="718185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09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318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Setting up a machine with R using a Jupyter interface</vt:lpstr>
      <vt:lpstr>Overview</vt:lpstr>
      <vt:lpstr>Setting the kernel to R</vt:lpstr>
      <vt:lpstr>Jupyter Interface view - R</vt:lpstr>
      <vt:lpstr> Ipnyb example (1)</vt:lpstr>
      <vt:lpstr> Ipnyb example (2)</vt:lpstr>
      <vt:lpstr> Further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 machine with R using a Jupyter interface</dc:title>
  <dc:creator>Suzanne Wood</dc:creator>
  <cp:lastModifiedBy>Suzanne Wood</cp:lastModifiedBy>
  <cp:revision>1</cp:revision>
  <dcterms:created xsi:type="dcterms:W3CDTF">2019-04-30T08:02:38Z</dcterms:created>
  <dcterms:modified xsi:type="dcterms:W3CDTF">2019-04-30T08:34:08Z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s.wood@avanade.com</vt:lpwstr>
  </property>
  <property fmtid="{D5CDD505-2E9C-101B-9397-08002B2CF9AE}" pid="5" name="MSIP_Label_236020b0-6d69-48c1-9bb5-c586c1062b70_SetDate">
    <vt:lpwstr>2019-04-30T08:34:08.7265426Z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s.wood@avanade.com</vt:lpwstr>
  </property>
  <property fmtid="{D5CDD505-2E9C-101B-9397-08002B2CF9AE}" pid="12" name="MSIP_Label_5fae8262-b78e-4366-8929-a5d6aac95320_SetDate">
    <vt:lpwstr>2019-04-30T08:34:08.7265426Z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</Properties>
</file>