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5" r:id="rId4"/>
    <p:sldId id="266" r:id="rId5"/>
    <p:sldId id="257" r:id="rId6"/>
    <p:sldId id="258" r:id="rId7"/>
    <p:sldId id="264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9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3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9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2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3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9E0-C253-49EE-B3E6-E459E5C576D3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7D11-B972-40EA-A062-03EDCC3AB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메인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리뷰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팁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공유 등 소통의 공간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325" y="1244548"/>
            <a:ext cx="36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ko-KR" altLang="en-US" sz="1400" dirty="0" err="1"/>
              <a:t>코디팁</a:t>
            </a:r>
            <a:r>
              <a:rPr lang="ko-KR" altLang="en-US" sz="1400" dirty="0"/>
              <a:t>  </a:t>
            </a:r>
            <a:r>
              <a:rPr lang="en-US" altLang="ko-KR" sz="1400" dirty="0"/>
              <a:t>#(</a:t>
            </a:r>
            <a:r>
              <a:rPr lang="ko-KR" altLang="en-US" sz="1400" dirty="0"/>
              <a:t>옷</a:t>
            </a:r>
            <a:r>
              <a:rPr lang="en-US" altLang="ko-KR" sz="1400" dirty="0"/>
              <a:t>)</a:t>
            </a:r>
            <a:r>
              <a:rPr lang="ko-KR" altLang="en-US" sz="1400" dirty="0"/>
              <a:t>리뷰  </a:t>
            </a:r>
            <a:r>
              <a:rPr lang="en-US" altLang="ko-KR" sz="1400" dirty="0"/>
              <a:t>#(</a:t>
            </a:r>
            <a:r>
              <a:rPr lang="ko-KR" altLang="en-US" sz="1400" dirty="0"/>
              <a:t>코디</a:t>
            </a:r>
            <a:r>
              <a:rPr lang="en-US" altLang="ko-KR" sz="1400" dirty="0"/>
              <a:t>)</a:t>
            </a:r>
            <a:r>
              <a:rPr lang="ko-KR" altLang="en-US" sz="1400" dirty="0"/>
              <a:t>공유  </a:t>
            </a:r>
            <a:r>
              <a:rPr lang="en-US" altLang="ko-KR" sz="1400" b="1" dirty="0"/>
              <a:t>#</a:t>
            </a:r>
            <a:r>
              <a:rPr lang="ko-KR" altLang="en-US" sz="1400" b="1" dirty="0"/>
              <a:t>리워드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7431" y="2918868"/>
            <a:ext cx="72071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디폴트 화면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리워드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금주의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리워드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해시태그를 누르면 해당 해시태그에 맞는 게시글을 보여줌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한 번에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개의 게시글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리워드 제외 다른 게시판에서는 필터를 통해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인기글이나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조회수 많은 글을 보여주게 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해줌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스크롤형식으로 넘김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플러스 버튼으로 게시글 작성하게 함</a:t>
            </a:r>
          </a:p>
        </p:txBody>
      </p:sp>
      <p:sp>
        <p:nvSpPr>
          <p:cNvPr id="16" name="덧셈 기호 15"/>
          <p:cNvSpPr/>
          <p:nvPr/>
        </p:nvSpPr>
        <p:spPr>
          <a:xfrm>
            <a:off x="3715540" y="5592476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F2EB8A-B32D-40B3-801B-500975B60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4" y="6110039"/>
            <a:ext cx="368486" cy="3684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F4C42A-3C7D-4382-9B92-ECC1FAFE3F74}"/>
              </a:ext>
            </a:extLst>
          </p:cNvPr>
          <p:cNvSpPr/>
          <p:nvPr/>
        </p:nvSpPr>
        <p:spPr>
          <a:xfrm>
            <a:off x="434862" y="1935788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여러 개 올릴 수 있음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여러 개 올릴 시 여러 장 올렸다는 표식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하트 20">
            <a:extLst>
              <a:ext uri="{FF2B5EF4-FFF2-40B4-BE49-F238E27FC236}">
                <a16:creationId xmlns:a16="http://schemas.microsoft.com/office/drawing/2014/main" id="{9AA50971-29ED-4A06-BBB9-F18C94D8F03C}"/>
              </a:ext>
            </a:extLst>
          </p:cNvPr>
          <p:cNvSpPr/>
          <p:nvPr/>
        </p:nvSpPr>
        <p:spPr>
          <a:xfrm>
            <a:off x="1833528" y="3468131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D11A8-DDB9-439F-80F7-2B0FBA211979}"/>
              </a:ext>
            </a:extLst>
          </p:cNvPr>
          <p:cNvSpPr txBox="1"/>
          <p:nvPr/>
        </p:nvSpPr>
        <p:spPr>
          <a:xfrm>
            <a:off x="2457974" y="3203584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E37A7F-5575-4513-9AB1-EC4B401039A1}"/>
              </a:ext>
            </a:extLst>
          </p:cNvPr>
          <p:cNvSpPr/>
          <p:nvPr/>
        </p:nvSpPr>
        <p:spPr>
          <a:xfrm>
            <a:off x="432336" y="3257666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EC3228-F997-406C-B2F3-2218C653EAA4}"/>
              </a:ext>
            </a:extLst>
          </p:cNvPr>
          <p:cNvSpPr txBox="1"/>
          <p:nvPr/>
        </p:nvSpPr>
        <p:spPr>
          <a:xfrm>
            <a:off x="1923088" y="3388744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84D973-DB1A-402E-99FF-D4B659978C57}"/>
              </a:ext>
            </a:extLst>
          </p:cNvPr>
          <p:cNvSpPr/>
          <p:nvPr/>
        </p:nvSpPr>
        <p:spPr>
          <a:xfrm>
            <a:off x="2286585" y="1921713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여러 개 올릴 수 있음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여러 개 올릴 시 여러 장 올렸다는 표식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9C9F525-4A1D-4BB3-8B7E-BF75086AFF64}"/>
              </a:ext>
            </a:extLst>
          </p:cNvPr>
          <p:cNvSpPr/>
          <p:nvPr/>
        </p:nvSpPr>
        <p:spPr>
          <a:xfrm>
            <a:off x="3685251" y="3454056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D5A15-9D4B-4F11-9753-11BDDC4BCFDF}"/>
              </a:ext>
            </a:extLst>
          </p:cNvPr>
          <p:cNvSpPr txBox="1"/>
          <p:nvPr/>
        </p:nvSpPr>
        <p:spPr>
          <a:xfrm>
            <a:off x="4309697" y="3189509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50FF52-45E8-4552-984A-4F3D6680EAE7}"/>
              </a:ext>
            </a:extLst>
          </p:cNvPr>
          <p:cNvSpPr/>
          <p:nvPr/>
        </p:nvSpPr>
        <p:spPr>
          <a:xfrm>
            <a:off x="2284059" y="3243591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42E6FA-559A-4563-9F92-727CF4309936}"/>
              </a:ext>
            </a:extLst>
          </p:cNvPr>
          <p:cNvSpPr txBox="1"/>
          <p:nvPr/>
        </p:nvSpPr>
        <p:spPr>
          <a:xfrm>
            <a:off x="3774811" y="3374669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E7A3B8-E26C-4409-97C1-D5B46047D598}"/>
              </a:ext>
            </a:extLst>
          </p:cNvPr>
          <p:cNvSpPr/>
          <p:nvPr/>
        </p:nvSpPr>
        <p:spPr>
          <a:xfrm>
            <a:off x="432336" y="3851791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여러 개 올릴 수 있음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여러 개 올릴 시 여러 장 올렸다는 표식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677D9393-9EE1-4D29-B3B2-9E27C4A5C118}"/>
              </a:ext>
            </a:extLst>
          </p:cNvPr>
          <p:cNvSpPr/>
          <p:nvPr/>
        </p:nvSpPr>
        <p:spPr>
          <a:xfrm>
            <a:off x="1831002" y="5384134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3891B-DAF5-4B9C-B664-38409DF4751C}"/>
              </a:ext>
            </a:extLst>
          </p:cNvPr>
          <p:cNvSpPr txBox="1"/>
          <p:nvPr/>
        </p:nvSpPr>
        <p:spPr>
          <a:xfrm>
            <a:off x="2455448" y="5119587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1145DD-7BEE-41C1-95AF-32C597C2B7EC}"/>
              </a:ext>
            </a:extLst>
          </p:cNvPr>
          <p:cNvSpPr/>
          <p:nvPr/>
        </p:nvSpPr>
        <p:spPr>
          <a:xfrm>
            <a:off x="429810" y="5173669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CBD47-0802-40DF-BDFB-83B4D66902A5}"/>
              </a:ext>
            </a:extLst>
          </p:cNvPr>
          <p:cNvSpPr txBox="1"/>
          <p:nvPr/>
        </p:nvSpPr>
        <p:spPr>
          <a:xfrm>
            <a:off x="1920562" y="5304747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05B11E-9521-4C34-A3C1-5069E9D64C60}"/>
              </a:ext>
            </a:extLst>
          </p:cNvPr>
          <p:cNvSpPr/>
          <p:nvPr/>
        </p:nvSpPr>
        <p:spPr>
          <a:xfrm>
            <a:off x="2316874" y="3860140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여러 개 올릴 수 있음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여러 개 올릴 시 여러 장 올렸다는 표식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하트 36">
            <a:extLst>
              <a:ext uri="{FF2B5EF4-FFF2-40B4-BE49-F238E27FC236}">
                <a16:creationId xmlns:a16="http://schemas.microsoft.com/office/drawing/2014/main" id="{B0E6703C-A985-458B-B286-FD133E8F397F}"/>
              </a:ext>
            </a:extLst>
          </p:cNvPr>
          <p:cNvSpPr/>
          <p:nvPr/>
        </p:nvSpPr>
        <p:spPr>
          <a:xfrm>
            <a:off x="3715540" y="5392483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52BBEE-5C31-4157-A245-936146A1C6A6}"/>
              </a:ext>
            </a:extLst>
          </p:cNvPr>
          <p:cNvSpPr txBox="1"/>
          <p:nvPr/>
        </p:nvSpPr>
        <p:spPr>
          <a:xfrm>
            <a:off x="4339986" y="5127936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9AE281-9BCE-4AC0-927A-ABF2433D5CBD}"/>
              </a:ext>
            </a:extLst>
          </p:cNvPr>
          <p:cNvSpPr/>
          <p:nvPr/>
        </p:nvSpPr>
        <p:spPr>
          <a:xfrm>
            <a:off x="2314348" y="5182018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1B892E-E4F7-497C-A386-7AF7868EB333}"/>
              </a:ext>
            </a:extLst>
          </p:cNvPr>
          <p:cNvSpPr txBox="1"/>
          <p:nvPr/>
        </p:nvSpPr>
        <p:spPr>
          <a:xfrm>
            <a:off x="3805100" y="5313096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C8D23D4-294F-4C4B-BB04-9E57679CD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106913"/>
            <a:ext cx="368486" cy="3684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3666E0-A225-4537-B432-DF2968DF9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오늘의 날씨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날씨 정보 및 적합한 옷 추천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199" y="1244549"/>
            <a:ext cx="3599412" cy="10414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오늘의 날씨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199" y="2449992"/>
            <a:ext cx="3599412" cy="10414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주간 날씨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730" y="3649725"/>
            <a:ext cx="1774767" cy="21548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기온 별 추천 옷 종류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77687" y="3650705"/>
            <a:ext cx="1778924" cy="21548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비슷한 기온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사람들이 입었던 코디 들 보여줌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FA0889-50EC-4728-B6D9-EFF307096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04" y="6110039"/>
            <a:ext cx="368486" cy="368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A62D7E-3D29-455F-BCA4-A1AB5597E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96" y="6110039"/>
            <a:ext cx="368486" cy="3684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8FC9F7-CF3F-460F-BAC7-99B8D6A980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0" y="6120108"/>
            <a:ext cx="368486" cy="3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DC224F-3457-4CB7-B0FD-CED51B4A2540}"/>
              </a:ext>
            </a:extLst>
          </p:cNvPr>
          <p:cNvSpPr/>
          <p:nvPr/>
        </p:nvSpPr>
        <p:spPr>
          <a:xfrm>
            <a:off x="318325" y="672659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4097-82CB-4856-8568-79E37A254636}"/>
              </a:ext>
            </a:extLst>
          </p:cNvPr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3C43F-86BA-4AA4-9327-1A62ACC6720E}"/>
              </a:ext>
            </a:extLst>
          </p:cNvPr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프로필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작성한 코디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게시글이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보여짐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030750-1A83-4068-B137-D14DABAC3F08}"/>
              </a:ext>
            </a:extLst>
          </p:cNvPr>
          <p:cNvSpPr/>
          <p:nvPr/>
        </p:nvSpPr>
        <p:spPr>
          <a:xfrm>
            <a:off x="517292" y="1474623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BF6BC-24C6-45E7-BF34-6907593DCB37}"/>
              </a:ext>
            </a:extLst>
          </p:cNvPr>
          <p:cNvSpPr txBox="1"/>
          <p:nvPr/>
        </p:nvSpPr>
        <p:spPr>
          <a:xfrm>
            <a:off x="1577130" y="1559243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A727E-260A-4B41-B0E4-AE98C064DF7B}"/>
              </a:ext>
            </a:extLst>
          </p:cNvPr>
          <p:cNvSpPr/>
          <p:nvPr/>
        </p:nvSpPr>
        <p:spPr>
          <a:xfrm>
            <a:off x="550407" y="2426989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옷장</a:t>
            </a:r>
            <a:r>
              <a:rPr lang="ko-KR" altLang="en-US" dirty="0"/>
              <a:t>     코디     하트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941824-D7BA-42B3-B930-0C739BD20379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CD8FF67-EC6C-479E-B030-9865892E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15036B-8CF7-466B-9669-E13FB60A1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C29765-5189-4C19-A921-32E356A87AB1}"/>
              </a:ext>
            </a:extLst>
          </p:cNvPr>
          <p:cNvSpPr txBox="1"/>
          <p:nvPr/>
        </p:nvSpPr>
        <p:spPr>
          <a:xfrm>
            <a:off x="4479722" y="2281615"/>
            <a:ext cx="4949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옷장 </a:t>
            </a:r>
            <a:r>
              <a:rPr lang="en-US" altLang="ko-KR" sz="1600" dirty="0"/>
              <a:t>– </a:t>
            </a:r>
            <a:r>
              <a:rPr lang="ko-KR" altLang="en-US" sz="1600" dirty="0"/>
              <a:t>옷들 나옴</a:t>
            </a:r>
            <a:endParaRPr lang="en-US" altLang="ko-KR" sz="1600" dirty="0"/>
          </a:p>
          <a:p>
            <a:r>
              <a:rPr lang="ko-KR" altLang="en-US" sz="1600" dirty="0"/>
              <a:t>코디 </a:t>
            </a:r>
            <a:r>
              <a:rPr lang="en-US" altLang="ko-KR" sz="1600" dirty="0"/>
              <a:t>– </a:t>
            </a:r>
            <a:r>
              <a:rPr lang="ko-KR" altLang="en-US" sz="1600" dirty="0"/>
              <a:t>지금까지 내가 한 코디들 보여줌</a:t>
            </a:r>
            <a:r>
              <a:rPr lang="en-US" altLang="ko-KR" sz="1600" dirty="0"/>
              <a:t>(</a:t>
            </a:r>
            <a:r>
              <a:rPr lang="ko-KR" altLang="en-US" sz="1600" dirty="0"/>
              <a:t>사진만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하트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좋아요한</a:t>
            </a:r>
            <a:r>
              <a:rPr lang="ko-KR" altLang="en-US" sz="1600" dirty="0"/>
              <a:t> 게시글 보여주기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3EE8EA-773A-44C1-9171-23FA1A5DE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18" y="803299"/>
            <a:ext cx="316811" cy="25220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6BDB53-D3DC-4CBE-9D6A-4164BBF4F13C}"/>
              </a:ext>
            </a:extLst>
          </p:cNvPr>
          <p:cNvSpPr/>
          <p:nvPr/>
        </p:nvSpPr>
        <p:spPr>
          <a:xfrm>
            <a:off x="829340" y="2942738"/>
            <a:ext cx="2879389" cy="65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1B5D28-4618-4383-A0F0-D0375D0D05A1}"/>
              </a:ext>
            </a:extLst>
          </p:cNvPr>
          <p:cNvSpPr/>
          <p:nvPr/>
        </p:nvSpPr>
        <p:spPr>
          <a:xfrm>
            <a:off x="784963" y="3959904"/>
            <a:ext cx="2879389" cy="65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CF57CE-0872-4043-9254-AA39E42AF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DC224F-3457-4CB7-B0FD-CED51B4A2540}"/>
              </a:ext>
            </a:extLst>
          </p:cNvPr>
          <p:cNvSpPr/>
          <p:nvPr/>
        </p:nvSpPr>
        <p:spPr>
          <a:xfrm>
            <a:off x="318325" y="672659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4097-82CB-4856-8568-79E37A254636}"/>
              </a:ext>
            </a:extLst>
          </p:cNvPr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3C43F-86BA-4AA4-9327-1A62ACC6720E}"/>
              </a:ext>
            </a:extLst>
          </p:cNvPr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프로필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작성한 코디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게시글이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보여짐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030750-1A83-4068-B137-D14DABAC3F08}"/>
              </a:ext>
            </a:extLst>
          </p:cNvPr>
          <p:cNvSpPr/>
          <p:nvPr/>
        </p:nvSpPr>
        <p:spPr>
          <a:xfrm>
            <a:off x="517292" y="1474623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BF6BC-24C6-45E7-BF34-6907593DCB37}"/>
              </a:ext>
            </a:extLst>
          </p:cNvPr>
          <p:cNvSpPr txBox="1"/>
          <p:nvPr/>
        </p:nvSpPr>
        <p:spPr>
          <a:xfrm>
            <a:off x="1577130" y="1559243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A727E-260A-4B41-B0E4-AE98C064DF7B}"/>
              </a:ext>
            </a:extLst>
          </p:cNvPr>
          <p:cNvSpPr/>
          <p:nvPr/>
        </p:nvSpPr>
        <p:spPr>
          <a:xfrm>
            <a:off x="550407" y="2426989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     </a:t>
            </a:r>
            <a:r>
              <a:rPr lang="ko-KR" altLang="en-US" dirty="0">
                <a:highlight>
                  <a:srgbClr val="FFFF00"/>
                </a:highlight>
              </a:rPr>
              <a:t>코디</a:t>
            </a:r>
            <a:r>
              <a:rPr lang="ko-KR" altLang="en-US" dirty="0"/>
              <a:t>     하트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29765-5189-4C19-A921-32E356A87AB1}"/>
              </a:ext>
            </a:extLst>
          </p:cNvPr>
          <p:cNvSpPr txBox="1"/>
          <p:nvPr/>
        </p:nvSpPr>
        <p:spPr>
          <a:xfrm>
            <a:off x="4479722" y="2281615"/>
            <a:ext cx="494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옷장 </a:t>
            </a:r>
            <a:r>
              <a:rPr lang="en-US" altLang="ko-KR" sz="1600" dirty="0"/>
              <a:t>– </a:t>
            </a:r>
            <a:r>
              <a:rPr lang="ko-KR" altLang="en-US" sz="1600" dirty="0"/>
              <a:t>옷들 나옴</a:t>
            </a:r>
            <a:endParaRPr lang="en-US" altLang="ko-KR" sz="1600" dirty="0"/>
          </a:p>
          <a:p>
            <a:r>
              <a:rPr lang="ko-KR" altLang="en-US" sz="1600" dirty="0"/>
              <a:t>코디 </a:t>
            </a:r>
            <a:r>
              <a:rPr lang="en-US" altLang="ko-KR" sz="1600" dirty="0"/>
              <a:t>– </a:t>
            </a:r>
            <a:r>
              <a:rPr lang="ko-KR" altLang="en-US" sz="1600" dirty="0"/>
              <a:t>지금까지 내가 한 코디들 보여줌</a:t>
            </a:r>
            <a:r>
              <a:rPr lang="en-US" altLang="ko-KR" sz="1600" dirty="0"/>
              <a:t>(</a:t>
            </a:r>
            <a:r>
              <a:rPr lang="ko-KR" altLang="en-US" sz="1600" dirty="0"/>
              <a:t>사진만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   -  </a:t>
            </a:r>
            <a:r>
              <a:rPr lang="ko-KR" altLang="en-US" sz="1600" dirty="0"/>
              <a:t>플러스 버튼 누르면 코디 등록 가능</a:t>
            </a:r>
            <a:endParaRPr lang="en-US" altLang="ko-KR" sz="1600" dirty="0"/>
          </a:p>
          <a:p>
            <a:r>
              <a:rPr lang="ko-KR" altLang="en-US" sz="1600" dirty="0"/>
              <a:t>하트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좋아요한</a:t>
            </a:r>
            <a:r>
              <a:rPr lang="ko-KR" altLang="en-US" sz="1600" dirty="0"/>
              <a:t> 게시글 보여주기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3EE8EA-773A-44C1-9171-23FA1A5DE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18" y="803299"/>
            <a:ext cx="316811" cy="25220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6BDB53-D3DC-4CBE-9D6A-4164BBF4F13C}"/>
              </a:ext>
            </a:extLst>
          </p:cNvPr>
          <p:cNvSpPr/>
          <p:nvPr/>
        </p:nvSpPr>
        <p:spPr>
          <a:xfrm>
            <a:off x="594449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EA2023-B30B-4108-A13D-59E53C9A31EF}"/>
              </a:ext>
            </a:extLst>
          </p:cNvPr>
          <p:cNvSpPr/>
          <p:nvPr/>
        </p:nvSpPr>
        <p:spPr>
          <a:xfrm>
            <a:off x="1853254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FF1564-8442-4052-BB2B-45999535D659}"/>
              </a:ext>
            </a:extLst>
          </p:cNvPr>
          <p:cNvSpPr/>
          <p:nvPr/>
        </p:nvSpPr>
        <p:spPr>
          <a:xfrm>
            <a:off x="3000119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115075-0DF0-4607-A40A-760579820962}"/>
              </a:ext>
            </a:extLst>
          </p:cNvPr>
          <p:cNvSpPr/>
          <p:nvPr/>
        </p:nvSpPr>
        <p:spPr>
          <a:xfrm>
            <a:off x="2968528" y="4226761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495D08-1544-4FBC-8C96-353989D84B6A}"/>
              </a:ext>
            </a:extLst>
          </p:cNvPr>
          <p:cNvSpPr/>
          <p:nvPr/>
        </p:nvSpPr>
        <p:spPr>
          <a:xfrm>
            <a:off x="1819639" y="4181884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91FDCE-E50F-44C0-ACF3-C3B472434D50}"/>
              </a:ext>
            </a:extLst>
          </p:cNvPr>
          <p:cNvSpPr/>
          <p:nvPr/>
        </p:nvSpPr>
        <p:spPr>
          <a:xfrm>
            <a:off x="602944" y="4151243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6" name="덧셈 기호 15">
            <a:extLst>
              <a:ext uri="{FF2B5EF4-FFF2-40B4-BE49-F238E27FC236}">
                <a16:creationId xmlns:a16="http://schemas.microsoft.com/office/drawing/2014/main" id="{CD274303-5F3A-43C8-9CE5-D0563C6BCFC4}"/>
              </a:ext>
            </a:extLst>
          </p:cNvPr>
          <p:cNvSpPr/>
          <p:nvPr/>
        </p:nvSpPr>
        <p:spPr>
          <a:xfrm>
            <a:off x="3715540" y="5592476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99E6CD-8774-4088-A1B5-23E19C6FAC71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2EC73AA-B068-4213-A2E2-D7C453342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BCB79E7-B0DE-47CD-BB66-935B67EF6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3D72774-1E4A-4CE1-866D-CBBAC2572B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DC224F-3457-4CB7-B0FD-CED51B4A2540}"/>
              </a:ext>
            </a:extLst>
          </p:cNvPr>
          <p:cNvSpPr/>
          <p:nvPr/>
        </p:nvSpPr>
        <p:spPr>
          <a:xfrm>
            <a:off x="318325" y="672659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4097-82CB-4856-8568-79E37A254636}"/>
              </a:ext>
            </a:extLst>
          </p:cNvPr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3C43F-86BA-4AA4-9327-1A62ACC6720E}"/>
              </a:ext>
            </a:extLst>
          </p:cNvPr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프로필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작성한 코디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게시글이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보여짐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030750-1A83-4068-B137-D14DABAC3F08}"/>
              </a:ext>
            </a:extLst>
          </p:cNvPr>
          <p:cNvSpPr/>
          <p:nvPr/>
        </p:nvSpPr>
        <p:spPr>
          <a:xfrm>
            <a:off x="517292" y="1474623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BF6BC-24C6-45E7-BF34-6907593DCB37}"/>
              </a:ext>
            </a:extLst>
          </p:cNvPr>
          <p:cNvSpPr txBox="1"/>
          <p:nvPr/>
        </p:nvSpPr>
        <p:spPr>
          <a:xfrm>
            <a:off x="1577130" y="1559243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3A727E-260A-4B41-B0E4-AE98C064DF7B}"/>
              </a:ext>
            </a:extLst>
          </p:cNvPr>
          <p:cNvSpPr/>
          <p:nvPr/>
        </p:nvSpPr>
        <p:spPr>
          <a:xfrm>
            <a:off x="550407" y="2426989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     코디     </a:t>
            </a:r>
            <a:r>
              <a:rPr lang="ko-KR" altLang="en-US" dirty="0">
                <a:highlight>
                  <a:srgbClr val="FFFF00"/>
                </a:highlight>
              </a:rPr>
              <a:t>하트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29765-5189-4C19-A921-32E356A87AB1}"/>
              </a:ext>
            </a:extLst>
          </p:cNvPr>
          <p:cNvSpPr txBox="1"/>
          <p:nvPr/>
        </p:nvSpPr>
        <p:spPr>
          <a:xfrm>
            <a:off x="4479722" y="2281615"/>
            <a:ext cx="494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옷장 </a:t>
            </a:r>
            <a:r>
              <a:rPr lang="en-US" altLang="ko-KR" sz="1600" dirty="0"/>
              <a:t>– </a:t>
            </a:r>
            <a:r>
              <a:rPr lang="ko-KR" altLang="en-US" sz="1600" dirty="0"/>
              <a:t>옷들 나옴</a:t>
            </a:r>
            <a:endParaRPr lang="en-US" altLang="ko-KR" sz="1600" dirty="0"/>
          </a:p>
          <a:p>
            <a:r>
              <a:rPr lang="ko-KR" altLang="en-US" sz="1600" dirty="0"/>
              <a:t>코디 </a:t>
            </a:r>
            <a:r>
              <a:rPr lang="en-US" altLang="ko-KR" sz="1600" dirty="0"/>
              <a:t>– </a:t>
            </a:r>
            <a:r>
              <a:rPr lang="ko-KR" altLang="en-US" sz="1600" dirty="0"/>
              <a:t>지금까지 내가 한 코디들 보여줌</a:t>
            </a:r>
            <a:r>
              <a:rPr lang="en-US" altLang="ko-KR" sz="1600" dirty="0"/>
              <a:t>(</a:t>
            </a:r>
            <a:r>
              <a:rPr lang="ko-KR" altLang="en-US" sz="1600" dirty="0"/>
              <a:t>사진만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   -  </a:t>
            </a:r>
            <a:r>
              <a:rPr lang="ko-KR" altLang="en-US" sz="1600" dirty="0"/>
              <a:t>플러스 버튼 누르면 코디 등록 가능</a:t>
            </a:r>
            <a:endParaRPr lang="en-US" altLang="ko-KR" sz="1600" dirty="0"/>
          </a:p>
          <a:p>
            <a:r>
              <a:rPr lang="ko-KR" altLang="en-US" sz="1600" dirty="0"/>
              <a:t>하트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좋아요한</a:t>
            </a:r>
            <a:r>
              <a:rPr lang="ko-KR" altLang="en-US" sz="1600" dirty="0"/>
              <a:t> 게시글 보여주기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3EE8EA-773A-44C1-9171-23FA1A5DE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18" y="803299"/>
            <a:ext cx="316811" cy="25220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6BDB53-D3DC-4CBE-9D6A-4164BBF4F13C}"/>
              </a:ext>
            </a:extLst>
          </p:cNvPr>
          <p:cNvSpPr/>
          <p:nvPr/>
        </p:nvSpPr>
        <p:spPr>
          <a:xfrm>
            <a:off x="594449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EA2023-B30B-4108-A13D-59E53C9A31EF}"/>
              </a:ext>
            </a:extLst>
          </p:cNvPr>
          <p:cNvSpPr/>
          <p:nvPr/>
        </p:nvSpPr>
        <p:spPr>
          <a:xfrm>
            <a:off x="1853254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5FF1564-8442-4052-BB2B-45999535D659}"/>
              </a:ext>
            </a:extLst>
          </p:cNvPr>
          <p:cNvSpPr/>
          <p:nvPr/>
        </p:nvSpPr>
        <p:spPr>
          <a:xfrm>
            <a:off x="3000119" y="2942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115075-0DF0-4607-A40A-760579820962}"/>
              </a:ext>
            </a:extLst>
          </p:cNvPr>
          <p:cNvSpPr/>
          <p:nvPr/>
        </p:nvSpPr>
        <p:spPr>
          <a:xfrm>
            <a:off x="2968528" y="4226761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495D08-1544-4FBC-8C96-353989D84B6A}"/>
              </a:ext>
            </a:extLst>
          </p:cNvPr>
          <p:cNvSpPr/>
          <p:nvPr/>
        </p:nvSpPr>
        <p:spPr>
          <a:xfrm>
            <a:off x="1819639" y="4181884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591FDCE-E50F-44C0-ACF3-C3B472434D50}"/>
              </a:ext>
            </a:extLst>
          </p:cNvPr>
          <p:cNvSpPr/>
          <p:nvPr/>
        </p:nvSpPr>
        <p:spPr>
          <a:xfrm>
            <a:off x="602944" y="4151243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617F5B-F9AC-45B0-A8B7-66959A9A4666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580B657-C275-4CD2-803E-7E1F364B7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088C3D-4AC8-4623-9146-FD140D6FE9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E17E0E-AB36-438D-88A4-926C79AC1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098344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옷장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가지고있는 옷 등록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2748" y="1828799"/>
            <a:ext cx="189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메뉴에서 옷 종류를 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선택하기 전까지는 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상의가 디폴트로 보여짐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CA09D-4F87-4A00-8855-25A76AF67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7" y="1172630"/>
            <a:ext cx="324895" cy="324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C16DDF-DA1A-481E-A186-3262A0F05E52}"/>
              </a:ext>
            </a:extLst>
          </p:cNvPr>
          <p:cNvSpPr/>
          <p:nvPr/>
        </p:nvSpPr>
        <p:spPr>
          <a:xfrm>
            <a:off x="326714" y="1499069"/>
            <a:ext cx="1895303" cy="44860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■ </a:t>
            </a:r>
            <a:r>
              <a:rPr lang="ko-KR" altLang="en-US" dirty="0" err="1"/>
              <a:t>아우터</a:t>
            </a:r>
            <a:endParaRPr lang="en-US" altLang="ko-KR" dirty="0"/>
          </a:p>
          <a:p>
            <a:r>
              <a:rPr lang="ko-KR" altLang="en-US" dirty="0"/>
              <a:t>■ 상의</a:t>
            </a:r>
            <a:endParaRPr lang="en-US" altLang="ko-KR" dirty="0"/>
          </a:p>
          <a:p>
            <a:r>
              <a:rPr lang="ko-KR" altLang="en-US" dirty="0"/>
              <a:t>■ 바지</a:t>
            </a:r>
            <a:endParaRPr lang="en-US" altLang="ko-KR" dirty="0"/>
          </a:p>
          <a:p>
            <a:r>
              <a:rPr lang="ko-KR" altLang="en-US" dirty="0"/>
              <a:t>■ 신발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메뉴선택시 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이렇게 메뉴 바가 등장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FDE10C-3F96-4D7D-ADC9-F06C73312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02" y="5649732"/>
            <a:ext cx="227209" cy="227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6A6D69-4523-4A46-B33D-AD445B75D525}"/>
              </a:ext>
            </a:extLst>
          </p:cNvPr>
          <p:cNvSpPr txBox="1"/>
          <p:nvPr/>
        </p:nvSpPr>
        <p:spPr>
          <a:xfrm>
            <a:off x="4328719" y="2824613"/>
            <a:ext cx="47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누르면 메뉴 아이콘 사라지고</a:t>
            </a:r>
            <a:endParaRPr lang="en-US" altLang="ko-KR" dirty="0"/>
          </a:p>
          <a:p>
            <a:r>
              <a:rPr lang="ko-KR" altLang="en-US" dirty="0"/>
              <a:t>회색박스가 좀 더 위로 올라감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덧셈 기호 15">
            <a:extLst>
              <a:ext uri="{FF2B5EF4-FFF2-40B4-BE49-F238E27FC236}">
                <a16:creationId xmlns:a16="http://schemas.microsoft.com/office/drawing/2014/main" id="{70E5299C-4A37-435C-AFC3-5BC09F0B2E8F}"/>
              </a:ext>
            </a:extLst>
          </p:cNvPr>
          <p:cNvSpPr/>
          <p:nvPr/>
        </p:nvSpPr>
        <p:spPr>
          <a:xfrm>
            <a:off x="3715540" y="5592476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7D59E9-229E-45E4-ACDD-DAA8B0D2DB50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75E726A-770D-4DD7-942D-FB46CC31DB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21BCE1-872E-427C-85F7-053D3F80D4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9DC0EF-713E-4102-8889-FA542DD4EE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325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옷장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메뉴바에서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톱니바퀴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클릭시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) 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메뉴에 나온 옷 종류들을 바꿀 수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571" y="1244548"/>
            <a:ext cx="170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메뉴바설정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18325" y="1593464"/>
            <a:ext cx="31588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■ </a:t>
            </a:r>
            <a:r>
              <a:rPr lang="ko-KR" altLang="en-US" sz="1400" dirty="0" err="1"/>
              <a:t>아우터</a:t>
            </a:r>
            <a:endParaRPr lang="en-US" altLang="ko-KR" sz="1400" dirty="0"/>
          </a:p>
          <a:p>
            <a:r>
              <a:rPr lang="ko-KR" altLang="en-US" sz="1400" dirty="0"/>
              <a:t>■ 상의</a:t>
            </a:r>
            <a:endParaRPr lang="en-US" altLang="ko-KR" sz="1400" dirty="0"/>
          </a:p>
          <a:p>
            <a:r>
              <a:rPr lang="ko-KR" altLang="en-US" sz="1400" dirty="0"/>
              <a:t>■ 바지</a:t>
            </a:r>
            <a:endParaRPr lang="en-US" altLang="ko-KR" sz="1400" dirty="0"/>
          </a:p>
          <a:p>
            <a:r>
              <a:rPr lang="ko-KR" altLang="en-US" sz="1400" dirty="0"/>
              <a:t>■ 신발</a:t>
            </a:r>
            <a:endParaRPr lang="en-US" altLang="ko-KR" sz="1400" dirty="0"/>
          </a:p>
          <a:p>
            <a:r>
              <a:rPr lang="ko-KR" altLang="en-US" sz="1400" dirty="0"/>
              <a:t>□ 원피스</a:t>
            </a:r>
            <a:endParaRPr lang="en-US" altLang="ko-KR" sz="1400" dirty="0"/>
          </a:p>
          <a:p>
            <a:r>
              <a:rPr lang="ko-KR" altLang="en-US" sz="1400" dirty="0"/>
              <a:t>□ 치마</a:t>
            </a:r>
            <a:endParaRPr lang="en-US" altLang="ko-KR" sz="1400" dirty="0"/>
          </a:p>
          <a:p>
            <a:r>
              <a:rPr lang="ko-KR" altLang="en-US" sz="1400" dirty="0"/>
              <a:t>□ 액세서리</a:t>
            </a:r>
            <a:endParaRPr lang="en-US" altLang="ko-KR" sz="1400" dirty="0"/>
          </a:p>
          <a:p>
            <a:r>
              <a:rPr lang="ko-KR" altLang="en-US" sz="1400" dirty="0"/>
              <a:t>□ 모자 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97431" y="2918867"/>
            <a:ext cx="4463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체크박스 형태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닫기버튼으로 닫을 수 있음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아우터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상의 바지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신발은 기본 값으로 선택 기능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타원 10"/>
          <p:cNvSpPr/>
          <p:nvPr/>
        </p:nvSpPr>
        <p:spPr>
          <a:xfrm>
            <a:off x="3657600" y="1172631"/>
            <a:ext cx="266007" cy="26329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3724101" y="1244548"/>
            <a:ext cx="133004" cy="1384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장난감, 그리기이(가) 표시된 사진&#10;&#10;자동 생성된 설명">
            <a:extLst>
              <a:ext uri="{FF2B5EF4-FFF2-40B4-BE49-F238E27FC236}">
                <a16:creationId xmlns:a16="http://schemas.microsoft.com/office/drawing/2014/main" id="{94E6CDB0-A78A-4585-B808-6E557CF4E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89" y="801421"/>
            <a:ext cx="309412" cy="309412"/>
          </a:xfrm>
          <a:prstGeom prst="rect">
            <a:avLst/>
          </a:prstGeom>
        </p:spPr>
      </p:pic>
      <p:pic>
        <p:nvPicPr>
          <p:cNvPr id="14" name="그림 13" descr="표지판, 방, 시계이(가) 표시된 사진&#10;&#10;자동 생성된 설명">
            <a:extLst>
              <a:ext uri="{FF2B5EF4-FFF2-40B4-BE49-F238E27FC236}">
                <a16:creationId xmlns:a16="http://schemas.microsoft.com/office/drawing/2014/main" id="{294F8D12-F4E1-46C4-9E51-3AE38C8BA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78" y="793032"/>
            <a:ext cx="328422" cy="3284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F0C8A3-FE55-43EF-9073-8BEAD0DD0471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B8ED617-5CE0-41B7-8F2F-3BB9158D83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8EBDF5-6AC9-413E-95AE-7EEA579C4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A7A1E2-5977-48D3-AD56-7EABD1C2FC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323D2F-1FF0-43E1-8F07-657F8B144E6D}"/>
              </a:ext>
            </a:extLst>
          </p:cNvPr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C3FAC6-B7E5-4C4E-B858-7D3D4E174851}"/>
              </a:ext>
            </a:extLst>
          </p:cNvPr>
          <p:cNvSpPr/>
          <p:nvPr/>
        </p:nvSpPr>
        <p:spPr>
          <a:xfrm>
            <a:off x="569422" y="922714"/>
            <a:ext cx="3316778" cy="31207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DC3E2-43CA-4564-889B-EFF9211A12D3}"/>
              </a:ext>
            </a:extLst>
          </p:cNvPr>
          <p:cNvSpPr txBox="1"/>
          <p:nvPr/>
        </p:nvSpPr>
        <p:spPr>
          <a:xfrm>
            <a:off x="1458766" y="2395091"/>
            <a:ext cx="177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 </a:t>
            </a:r>
            <a:r>
              <a:rPr lang="ko-KR" altLang="en-US" sz="1600" dirty="0" err="1"/>
              <a:t>사진올리기</a:t>
            </a:r>
            <a:endParaRPr lang="ko-KR" altLang="en-US" sz="1600" dirty="0"/>
          </a:p>
        </p:txBody>
      </p:sp>
      <p:sp>
        <p:nvSpPr>
          <p:cNvPr id="22" name="모서리가 둥근 직사각형 17">
            <a:extLst>
              <a:ext uri="{FF2B5EF4-FFF2-40B4-BE49-F238E27FC236}">
                <a16:creationId xmlns:a16="http://schemas.microsoft.com/office/drawing/2014/main" id="{93BBE275-EF3C-4135-A1ED-F05462FECF61}"/>
              </a:ext>
            </a:extLst>
          </p:cNvPr>
          <p:cNvSpPr/>
          <p:nvPr/>
        </p:nvSpPr>
        <p:spPr>
          <a:xfrm>
            <a:off x="3520437" y="563162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C5155CB6-6AAF-44C0-B844-63587D7EF5C2}"/>
              </a:ext>
            </a:extLst>
          </p:cNvPr>
          <p:cNvSpPr/>
          <p:nvPr/>
        </p:nvSpPr>
        <p:spPr>
          <a:xfrm>
            <a:off x="394849" y="563162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66CD4A-32F5-4F42-9EF4-8A23EA1329EC}"/>
              </a:ext>
            </a:extLst>
          </p:cNvPr>
          <p:cNvSpPr/>
          <p:nvPr/>
        </p:nvSpPr>
        <p:spPr>
          <a:xfrm>
            <a:off x="569422" y="4467821"/>
            <a:ext cx="3316778" cy="55528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카테고리 분류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7CD621-89B0-4A9A-AE06-6000B7598924}"/>
              </a:ext>
            </a:extLst>
          </p:cNvPr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옷장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가지고있는 옷 등록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60B5A5-2E62-4955-8033-1C9152A008BE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4C638B9-E7DE-440B-84E4-C66320E6D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C9FD934-4FDE-4333-B009-825A6FC82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0922E39-53FC-4BA7-A422-C2C027206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2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코디 등록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옷을 코디할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9422" y="922713"/>
            <a:ext cx="3316778" cy="252706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45672" y="2016970"/>
            <a:ext cx="1413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 매칭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496" y="3481725"/>
            <a:ext cx="36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아우터</a:t>
            </a:r>
            <a:r>
              <a:rPr lang="ko-KR" altLang="en-US" dirty="0"/>
              <a:t>  </a:t>
            </a:r>
            <a:r>
              <a:rPr lang="en-US" altLang="ko-KR" dirty="0"/>
              <a:t>#</a:t>
            </a:r>
            <a:r>
              <a:rPr lang="ko-KR" altLang="en-US" dirty="0"/>
              <a:t>상의  </a:t>
            </a:r>
            <a:r>
              <a:rPr lang="en-US" altLang="ko-KR" dirty="0"/>
              <a:t>#</a:t>
            </a:r>
            <a:r>
              <a:rPr lang="ko-KR" altLang="en-US" dirty="0"/>
              <a:t>바지  </a:t>
            </a:r>
            <a:r>
              <a:rPr lang="en-US" altLang="ko-KR" dirty="0"/>
              <a:t>#</a:t>
            </a:r>
            <a:r>
              <a:rPr lang="ko-KR" altLang="en-US" dirty="0"/>
              <a:t>신발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88873" y="3200400"/>
            <a:ext cx="980902" cy="831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10597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67796" y="1130530"/>
            <a:ext cx="2984269" cy="43371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작성 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코디 한 줄 요약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코디 구체 설명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어느 쇼핑몰 제품인지 등등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20437" y="563162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4849" y="563162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51171" y="5637730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93717" y="563162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A44984-A7D2-4AFE-B91E-7E8693B917B1}"/>
              </a:ext>
            </a:extLst>
          </p:cNvPr>
          <p:cNvSpPr/>
          <p:nvPr/>
        </p:nvSpPr>
        <p:spPr>
          <a:xfrm>
            <a:off x="569422" y="4015048"/>
            <a:ext cx="3316778" cy="14377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해시태그 누르면 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해당 해시태그에 따른 옷 보여줌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DFCB22-43E3-4161-B48F-5545F4D4CC4E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E4CB50B-8267-4D7E-9CF4-CCFED8FF8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9BA2423-703A-4A21-8084-F23388701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9C2706E-B45D-4D56-832C-494DD52BF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7A89F3E-573C-4FA5-A3B8-C4D43B659AE4}"/>
              </a:ext>
            </a:extLst>
          </p:cNvPr>
          <p:cNvCxnSpPr/>
          <p:nvPr/>
        </p:nvCxnSpPr>
        <p:spPr>
          <a:xfrm>
            <a:off x="5810597" y="6090462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0376BE8-85BA-485F-825F-0B9356488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88" y="6167140"/>
            <a:ext cx="368486" cy="36848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14CA89-887F-4E6A-A3CD-E7BFAE079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18" y="6187044"/>
            <a:ext cx="368486" cy="36848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38FA656-0426-472E-B5C7-B2092A08E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32" y="621203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571" y="731382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325" y="80329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8764" y="1261710"/>
            <a:ext cx="3458094" cy="26785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 및 내용 등의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작성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카테고리는 게시판에서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8764" y="4106489"/>
            <a:ext cx="3458094" cy="8478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등록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48145" y="5612792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0691" y="5606683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813" y="105726"/>
            <a:ext cx="105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게시판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게시글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작성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927B97-4B48-470A-B455-FB27FE6E826B}"/>
              </a:ext>
            </a:extLst>
          </p:cNvPr>
          <p:cNvCxnSpPr/>
          <p:nvPr/>
        </p:nvCxnSpPr>
        <p:spPr>
          <a:xfrm>
            <a:off x="307571" y="598516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790504E-8789-4628-9C33-C50AEA34F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62" y="6061842"/>
            <a:ext cx="368486" cy="368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D1326EC-96E8-4910-AE28-4238A80495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2" y="6081746"/>
            <a:ext cx="368486" cy="3684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A624A1-3FF2-44AF-99C7-6228265C90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6123511"/>
            <a:ext cx="335290" cy="3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482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예슬</cp:lastModifiedBy>
  <cp:revision>93</cp:revision>
  <dcterms:created xsi:type="dcterms:W3CDTF">2020-04-06T01:32:16Z</dcterms:created>
  <dcterms:modified xsi:type="dcterms:W3CDTF">2020-04-06T12:15:07Z</dcterms:modified>
</cp:coreProperties>
</file>