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7" r:id="rId8"/>
    <p:sldId id="264" r:id="rId9"/>
    <p:sldId id="268" r:id="rId10"/>
    <p:sldId id="269" r:id="rId11"/>
    <p:sldId id="275" r:id="rId12"/>
    <p:sldId id="261" r:id="rId13"/>
  </p:sldIdLst>
  <p:sldSz cx="12192000" cy="6858000"/>
  <p:notesSz cx="6858000" cy="9144000"/>
  <p:embeddedFontLs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Harlow Solid Italic" panose="04030604020F02020D02" pitchFamily="82" charset="0"/>
      <p:italic r:id="rId18"/>
    </p:embeddedFont>
    <p:embeddedFont>
      <p:font typeface="나눔손글씨 성실체" panose="02000503000000000000" pitchFamily="2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5B9BD5"/>
    <a:srgbClr val="2212EF"/>
    <a:srgbClr val="A22FA5"/>
    <a:srgbClr val="E84B53"/>
    <a:srgbClr val="FFB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7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1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5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9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40C6-D8DD-42F9-B9E7-977572AB141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59AF-5E99-4482-B072-943454E8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9" y="191672"/>
            <a:ext cx="598847" cy="59884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7215" y="1080655"/>
            <a:ext cx="11737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2289" y="189807"/>
            <a:ext cx="2727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44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008" y="231539"/>
            <a:ext cx="519111" cy="519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1689" y="1370792"/>
            <a:ext cx="17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Harlow Solid Italic" panose="04030604020F02020D02" pitchFamily="82" charset="0"/>
                <a:ea typeface="08서울남산체 B" panose="02020603020101020101" pitchFamily="18" charset="-127"/>
              </a:rPr>
              <a:t>@</a:t>
            </a:r>
            <a:r>
              <a:rPr lang="en-US" altLang="ko-KR" u="sng" dirty="0" err="1">
                <a:latin typeface="Harlow Solid Italic" panose="04030604020F02020D02" pitchFamily="82" charset="0"/>
                <a:ea typeface="08서울남산체 B" panose="02020603020101020101" pitchFamily="18" charset="-127"/>
              </a:rPr>
              <a:t>Clothes_C</a:t>
            </a:r>
            <a:endParaRPr lang="ko-KR" altLang="en-US" u="sng" dirty="0">
              <a:latin typeface="Harlow Solid Italic" panose="04030604020F02020D02" pitchFamily="82" charset="0"/>
              <a:ea typeface="08서울남산체 B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1218067" y="1494808"/>
            <a:ext cx="102637" cy="10263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1384300" y="1494808"/>
            <a:ext cx="102637" cy="10263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1550533" y="1494808"/>
            <a:ext cx="102637" cy="10263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1991808"/>
            <a:ext cx="12192000" cy="4190211"/>
          </a:xfrm>
          <a:prstGeom prst="rect">
            <a:avLst/>
          </a:prstGeom>
          <a:gradFill flip="none" rotWithShape="1">
            <a:gsLst>
              <a:gs pos="0">
                <a:srgbClr val="FFBE68">
                  <a:alpha val="80000"/>
                </a:srgbClr>
              </a:gs>
              <a:gs pos="27000">
                <a:srgbClr val="E84B53">
                  <a:alpha val="80000"/>
                </a:srgbClr>
              </a:gs>
              <a:gs pos="72000">
                <a:srgbClr val="A22FA5">
                  <a:alpha val="80000"/>
                </a:srgbClr>
              </a:gs>
              <a:gs pos="100000">
                <a:srgbClr val="2212EF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656" y="202511"/>
            <a:ext cx="579524" cy="5795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740791" y="5088849"/>
            <a:ext cx="3361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컴퓨터공학과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이연주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문금경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위하은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최예슬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50455" y="6405582"/>
            <a:ext cx="379314" cy="379314"/>
            <a:chOff x="5842003" y="3175003"/>
            <a:chExt cx="515039" cy="515039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003" y="3175003"/>
              <a:ext cx="507993" cy="50799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003" y="3175003"/>
              <a:ext cx="515039" cy="515039"/>
            </a:xfrm>
            <a:prstGeom prst="rect">
              <a:avLst/>
            </a:prstGeom>
          </p:spPr>
        </p:pic>
      </p:grpSp>
      <p:sp>
        <p:nvSpPr>
          <p:cNvPr id="38" name="자유형 37"/>
          <p:cNvSpPr/>
          <p:nvPr/>
        </p:nvSpPr>
        <p:spPr>
          <a:xfrm>
            <a:off x="1099636" y="6413824"/>
            <a:ext cx="342669" cy="342669"/>
          </a:xfrm>
          <a:custGeom>
            <a:avLst/>
            <a:gdLst>
              <a:gd name="connsiteX0" fmla="*/ 523702 w 1047404"/>
              <a:gd name="connsiteY0" fmla="*/ 0 h 1047404"/>
              <a:gd name="connsiteX1" fmla="*/ 1047404 w 1047404"/>
              <a:gd name="connsiteY1" fmla="*/ 523702 h 1047404"/>
              <a:gd name="connsiteX2" fmla="*/ 957964 w 1047404"/>
              <a:gd name="connsiteY2" fmla="*/ 816509 h 1047404"/>
              <a:gd name="connsiteX3" fmla="*/ 931110 w 1047404"/>
              <a:gd name="connsiteY3" fmla="*/ 849056 h 1047404"/>
              <a:gd name="connsiteX4" fmla="*/ 985500 w 1047404"/>
              <a:gd name="connsiteY4" fmla="*/ 1032756 h 1047404"/>
              <a:gd name="connsiteX5" fmla="*/ 800668 w 1047404"/>
              <a:gd name="connsiteY5" fmla="*/ 966563 h 1047404"/>
              <a:gd name="connsiteX6" fmla="*/ 727551 w 1047404"/>
              <a:gd name="connsiteY6" fmla="*/ 1006249 h 1047404"/>
              <a:gd name="connsiteX7" fmla="*/ 523702 w 1047404"/>
              <a:gd name="connsiteY7" fmla="*/ 1047404 h 1047404"/>
              <a:gd name="connsiteX8" fmla="*/ 0 w 1047404"/>
              <a:gd name="connsiteY8" fmla="*/ 523702 h 1047404"/>
              <a:gd name="connsiteX9" fmla="*/ 523702 w 1047404"/>
              <a:gd name="connsiteY9" fmla="*/ 0 h 104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7404" h="1047404">
                <a:moveTo>
                  <a:pt x="523702" y="0"/>
                </a:moveTo>
                <a:cubicBezTo>
                  <a:pt x="812935" y="0"/>
                  <a:pt x="1047404" y="234469"/>
                  <a:pt x="1047404" y="523702"/>
                </a:cubicBezTo>
                <a:cubicBezTo>
                  <a:pt x="1047404" y="632165"/>
                  <a:pt x="1014432" y="732926"/>
                  <a:pt x="957964" y="816509"/>
                </a:cubicBezTo>
                <a:lnTo>
                  <a:pt x="931110" y="849056"/>
                </a:lnTo>
                <a:lnTo>
                  <a:pt x="985500" y="1032756"/>
                </a:lnTo>
                <a:lnTo>
                  <a:pt x="800668" y="966563"/>
                </a:lnTo>
                <a:lnTo>
                  <a:pt x="727551" y="1006249"/>
                </a:lnTo>
                <a:cubicBezTo>
                  <a:pt x="664896" y="1032750"/>
                  <a:pt x="596010" y="1047404"/>
                  <a:pt x="523702" y="1047404"/>
                </a:cubicBezTo>
                <a:cubicBezTo>
                  <a:pt x="234469" y="1047404"/>
                  <a:pt x="0" y="812935"/>
                  <a:pt x="0" y="523702"/>
                </a:cubicBezTo>
                <a:cubicBezTo>
                  <a:pt x="0" y="234469"/>
                  <a:pt x="234469" y="0"/>
                  <a:pt x="523702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 rot="20233924">
            <a:off x="1880658" y="6343666"/>
            <a:ext cx="381811" cy="352687"/>
            <a:chOff x="3266902" y="2181110"/>
            <a:chExt cx="1645920" cy="1701562"/>
          </a:xfrm>
        </p:grpSpPr>
        <p:sp>
          <p:nvSpPr>
            <p:cNvPr id="40" name="자유형 39"/>
            <p:cNvSpPr/>
            <p:nvPr/>
          </p:nvSpPr>
          <p:spPr>
            <a:xfrm>
              <a:off x="3266902" y="2181110"/>
              <a:ext cx="1645920" cy="839585"/>
            </a:xfrm>
            <a:custGeom>
              <a:avLst/>
              <a:gdLst>
                <a:gd name="connsiteX0" fmla="*/ 0 w 1645920"/>
                <a:gd name="connsiteY0" fmla="*/ 0 h 839585"/>
                <a:gd name="connsiteX1" fmla="*/ 1645920 w 1645920"/>
                <a:gd name="connsiteY1" fmla="*/ 839585 h 839585"/>
                <a:gd name="connsiteX2" fmla="*/ 272088 w 1645920"/>
                <a:gd name="connsiteY2" fmla="*/ 839585 h 83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5920" h="839585">
                  <a:moveTo>
                    <a:pt x="0" y="0"/>
                  </a:moveTo>
                  <a:lnTo>
                    <a:pt x="1645920" y="839585"/>
                  </a:lnTo>
                  <a:lnTo>
                    <a:pt x="272088" y="83958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3266902" y="3043087"/>
              <a:ext cx="1645920" cy="839585"/>
            </a:xfrm>
            <a:custGeom>
              <a:avLst/>
              <a:gdLst>
                <a:gd name="connsiteX0" fmla="*/ 0 w 1645920"/>
                <a:gd name="connsiteY0" fmla="*/ 0 h 839585"/>
                <a:gd name="connsiteX1" fmla="*/ 1645920 w 1645920"/>
                <a:gd name="connsiteY1" fmla="*/ 839585 h 839585"/>
                <a:gd name="connsiteX2" fmla="*/ 272088 w 1645920"/>
                <a:gd name="connsiteY2" fmla="*/ 839585 h 83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5920" h="839585">
                  <a:moveTo>
                    <a:pt x="0" y="0"/>
                  </a:moveTo>
                  <a:lnTo>
                    <a:pt x="1645920" y="839585"/>
                  </a:lnTo>
                  <a:lnTo>
                    <a:pt x="272088" y="83958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자유형 41"/>
          <p:cNvSpPr/>
          <p:nvPr/>
        </p:nvSpPr>
        <p:spPr>
          <a:xfrm>
            <a:off x="11629145" y="6402634"/>
            <a:ext cx="261127" cy="371076"/>
          </a:xfrm>
          <a:custGeom>
            <a:avLst/>
            <a:gdLst>
              <a:gd name="connsiteX0" fmla="*/ 0 w 550506"/>
              <a:gd name="connsiteY0" fmla="*/ 0 h 671804"/>
              <a:gd name="connsiteX1" fmla="*/ 550506 w 550506"/>
              <a:gd name="connsiteY1" fmla="*/ 0 h 671804"/>
              <a:gd name="connsiteX2" fmla="*/ 550506 w 550506"/>
              <a:gd name="connsiteY2" fmla="*/ 671804 h 671804"/>
              <a:gd name="connsiteX3" fmla="*/ 278847 w 550506"/>
              <a:gd name="connsiteY3" fmla="*/ 419878 h 671804"/>
              <a:gd name="connsiteX4" fmla="*/ 0 w 550506"/>
              <a:gd name="connsiteY4" fmla="*/ 661232 h 67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506" h="671804">
                <a:moveTo>
                  <a:pt x="0" y="0"/>
                </a:moveTo>
                <a:lnTo>
                  <a:pt x="550506" y="0"/>
                </a:lnTo>
                <a:lnTo>
                  <a:pt x="550506" y="671804"/>
                </a:lnTo>
                <a:lnTo>
                  <a:pt x="278847" y="419878"/>
                </a:lnTo>
                <a:lnTo>
                  <a:pt x="0" y="66123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착용, 묶인, 앉아있는, 테이블이(가) 표시된 사진&#10;&#10;자동 생성된 설명">
            <a:extLst>
              <a:ext uri="{FF2B5EF4-FFF2-40B4-BE49-F238E27FC236}">
                <a16:creationId xmlns:a16="http://schemas.microsoft.com/office/drawing/2014/main" id="{4D8D4A2E-4C33-4C55-93BC-25ED64F29D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0" y="1248995"/>
            <a:ext cx="594514" cy="5744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FA817D9-AD5E-4965-8852-6262B368A9A5}"/>
              </a:ext>
            </a:extLst>
          </p:cNvPr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</p:spTree>
    <p:extLst>
      <p:ext uri="{BB962C8B-B14F-4D97-AF65-F5344CB8AC3E}">
        <p14:creationId xmlns:p14="http://schemas.microsoft.com/office/powerpoint/2010/main" val="260699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50455" y="103649"/>
            <a:ext cx="10556265" cy="6681247"/>
            <a:chOff x="350455" y="103649"/>
            <a:chExt cx="10556265" cy="6681247"/>
          </a:xfrm>
        </p:grpSpPr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059" y="103649"/>
              <a:ext cx="463750" cy="463750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3435" y="24144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E76597-0BEA-4E49-B7A9-3D6B6269A5BC}"/>
              </a:ext>
            </a:extLst>
          </p:cNvPr>
          <p:cNvCxnSpPr>
            <a:cxnSpLocks/>
          </p:cNvCxnSpPr>
          <p:nvPr/>
        </p:nvCxnSpPr>
        <p:spPr>
          <a:xfrm>
            <a:off x="629174" y="660777"/>
            <a:ext cx="1109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1925B1-57ED-4035-8F20-46913EE79891}"/>
              </a:ext>
            </a:extLst>
          </p:cNvPr>
          <p:cNvSpPr txBox="1"/>
          <p:nvPr/>
        </p:nvSpPr>
        <p:spPr>
          <a:xfrm>
            <a:off x="158441" y="1247129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</a:t>
            </a:r>
            <a:r>
              <a:rPr lang="en-US" altLang="ko-KR" sz="24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registration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A5DD206-F836-46E4-B277-1D58DE58D8AF}"/>
              </a:ext>
            </a:extLst>
          </p:cNvPr>
          <p:cNvGrpSpPr/>
          <p:nvPr/>
        </p:nvGrpSpPr>
        <p:grpSpPr>
          <a:xfrm>
            <a:off x="577006" y="508210"/>
            <a:ext cx="567937" cy="788200"/>
            <a:chOff x="6022338" y="-1896395"/>
            <a:chExt cx="914400" cy="1269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D613710-69D8-46D5-9DB8-23C9582641E1}"/>
                </a:ext>
              </a:extLst>
            </p:cNvPr>
            <p:cNvSpPr/>
            <p:nvPr/>
          </p:nvSpPr>
          <p:spPr>
            <a:xfrm>
              <a:off x="6022338" y="-1541763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3CBD1D2-C66B-447F-A6B6-85D3A5826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65" r="21687" b="16433"/>
            <a:stretch/>
          </p:blipFill>
          <p:spPr>
            <a:xfrm>
              <a:off x="6139177" y="-1896395"/>
              <a:ext cx="640081" cy="1228133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890715-F0BD-47D3-A9D5-EA218E347C62}"/>
              </a:ext>
            </a:extLst>
          </p:cNvPr>
          <p:cNvSpPr/>
          <p:nvPr/>
        </p:nvSpPr>
        <p:spPr>
          <a:xfrm>
            <a:off x="2631680" y="751933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404A11-4417-49CF-95AA-20AD42005276}"/>
              </a:ext>
            </a:extLst>
          </p:cNvPr>
          <p:cNvSpPr/>
          <p:nvPr/>
        </p:nvSpPr>
        <p:spPr>
          <a:xfrm>
            <a:off x="2893531" y="943264"/>
            <a:ext cx="3316778" cy="252706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B15110-90C5-4D57-8AFB-CC7A9AC6D5FA}"/>
              </a:ext>
            </a:extLst>
          </p:cNvPr>
          <p:cNvSpPr txBox="1"/>
          <p:nvPr/>
        </p:nvSpPr>
        <p:spPr>
          <a:xfrm>
            <a:off x="4069781" y="2037521"/>
            <a:ext cx="1413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옷 매칭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65338C-67B1-49CC-9A9F-DDA6446DA3DA}"/>
              </a:ext>
            </a:extLst>
          </p:cNvPr>
          <p:cNvSpPr txBox="1"/>
          <p:nvPr/>
        </p:nvSpPr>
        <p:spPr>
          <a:xfrm>
            <a:off x="2837605" y="3502276"/>
            <a:ext cx="36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아우터</a:t>
            </a:r>
            <a:r>
              <a:rPr lang="ko-KR" altLang="en-US" dirty="0"/>
              <a:t>  </a:t>
            </a:r>
            <a:r>
              <a:rPr lang="en-US" altLang="ko-KR" dirty="0"/>
              <a:t>#</a:t>
            </a:r>
            <a:r>
              <a:rPr lang="ko-KR" altLang="en-US" dirty="0"/>
              <a:t>상의  </a:t>
            </a:r>
            <a:r>
              <a:rPr lang="en-US" altLang="ko-KR" dirty="0"/>
              <a:t>#</a:t>
            </a:r>
            <a:r>
              <a:rPr lang="ko-KR" altLang="en-US" dirty="0"/>
              <a:t>바지  </a:t>
            </a:r>
            <a:r>
              <a:rPr lang="en-US" altLang="ko-KR" dirty="0"/>
              <a:t>#</a:t>
            </a:r>
            <a:r>
              <a:rPr lang="ko-KR" altLang="en-US" dirty="0"/>
              <a:t>신발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9273F-BDFA-4A5E-9C4D-6E31E13418D0}"/>
              </a:ext>
            </a:extLst>
          </p:cNvPr>
          <p:cNvCxnSpPr/>
          <p:nvPr/>
        </p:nvCxnSpPr>
        <p:spPr>
          <a:xfrm>
            <a:off x="6812982" y="3220951"/>
            <a:ext cx="980902" cy="831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8549A0-1F65-45C1-B28B-010C27BFD6B0}"/>
              </a:ext>
            </a:extLst>
          </p:cNvPr>
          <p:cNvSpPr/>
          <p:nvPr/>
        </p:nvSpPr>
        <p:spPr>
          <a:xfrm>
            <a:off x="8134706" y="751933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683F043-679B-45AB-8F73-F6E5332ADD3B}"/>
              </a:ext>
            </a:extLst>
          </p:cNvPr>
          <p:cNvSpPr/>
          <p:nvPr/>
        </p:nvSpPr>
        <p:spPr>
          <a:xfrm>
            <a:off x="8591905" y="1151081"/>
            <a:ext cx="2984269" cy="43371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작성 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코디 한 줄 요약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코디 구체 설명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어느 쇼핑몰 제품인지 등등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17">
            <a:extLst>
              <a:ext uri="{FF2B5EF4-FFF2-40B4-BE49-F238E27FC236}">
                <a16:creationId xmlns:a16="http://schemas.microsoft.com/office/drawing/2014/main" id="{B6B47976-CEB1-4644-8834-C033897F25C8}"/>
              </a:ext>
            </a:extLst>
          </p:cNvPr>
          <p:cNvSpPr/>
          <p:nvPr/>
        </p:nvSpPr>
        <p:spPr>
          <a:xfrm>
            <a:off x="5844546" y="5652172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</a:t>
            </a:r>
          </a:p>
        </p:txBody>
      </p:sp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3CD294E8-92D4-48D9-91BC-24B43E90116E}"/>
              </a:ext>
            </a:extLst>
          </p:cNvPr>
          <p:cNvSpPr/>
          <p:nvPr/>
        </p:nvSpPr>
        <p:spPr>
          <a:xfrm>
            <a:off x="2718958" y="5652172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73" name="모서리가 둥근 직사각형 19">
            <a:extLst>
              <a:ext uri="{FF2B5EF4-FFF2-40B4-BE49-F238E27FC236}">
                <a16:creationId xmlns:a16="http://schemas.microsoft.com/office/drawing/2014/main" id="{E790D188-BC0F-4C84-9088-3E6374F6555A}"/>
              </a:ext>
            </a:extLst>
          </p:cNvPr>
          <p:cNvSpPr/>
          <p:nvPr/>
        </p:nvSpPr>
        <p:spPr>
          <a:xfrm>
            <a:off x="11375280" y="5658281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A816069F-2531-4EC5-AB8F-04CEAA94E19A}"/>
              </a:ext>
            </a:extLst>
          </p:cNvPr>
          <p:cNvSpPr/>
          <p:nvPr/>
        </p:nvSpPr>
        <p:spPr>
          <a:xfrm>
            <a:off x="8217826" y="5652172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42D363-E993-4F1D-BB0C-37D697AADDD8}"/>
              </a:ext>
            </a:extLst>
          </p:cNvPr>
          <p:cNvSpPr/>
          <p:nvPr/>
        </p:nvSpPr>
        <p:spPr>
          <a:xfrm>
            <a:off x="2893531" y="4035599"/>
            <a:ext cx="3316778" cy="14377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해시태그 누르면 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해당 해시태그에 따른 옷 보여줌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2F34711-0841-4B4C-A75F-64BB8822AC82}"/>
              </a:ext>
            </a:extLst>
          </p:cNvPr>
          <p:cNvCxnSpPr/>
          <p:nvPr/>
        </p:nvCxnSpPr>
        <p:spPr>
          <a:xfrm>
            <a:off x="2631680" y="6005715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그림 76">
            <a:extLst>
              <a:ext uri="{FF2B5EF4-FFF2-40B4-BE49-F238E27FC236}">
                <a16:creationId xmlns:a16="http://schemas.microsoft.com/office/drawing/2014/main" id="{0C7DADFE-EF95-4F62-BB98-830BECD54C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71" y="6082393"/>
            <a:ext cx="368486" cy="368486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F64829C3-C0D7-4131-ACCB-D8F15E4F5F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01" y="6102297"/>
            <a:ext cx="368486" cy="36848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CE75C407-4AF9-4AA1-989F-36CF7E87DC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15" y="6144062"/>
            <a:ext cx="335290" cy="335290"/>
          </a:xfrm>
          <a:prstGeom prst="rect">
            <a:avLst/>
          </a:prstGeom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6941E62-DA9A-4BDF-884D-D9D2A6C2FACF}"/>
              </a:ext>
            </a:extLst>
          </p:cNvPr>
          <p:cNvCxnSpPr/>
          <p:nvPr/>
        </p:nvCxnSpPr>
        <p:spPr>
          <a:xfrm>
            <a:off x="8134706" y="6111013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64337B5-C962-40FE-B080-AB88C9C032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697" y="6187691"/>
            <a:ext cx="368486" cy="368486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D2A3B4F-905B-450D-8408-319187B324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427" y="6207595"/>
            <a:ext cx="368486" cy="368486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715EB5CD-A5E4-4FEC-88E9-ADDFC9F17B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741" y="6232582"/>
            <a:ext cx="335290" cy="3352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621DA3-ED68-4C8E-A38F-999C6F52B5E2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08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50455" y="103649"/>
            <a:ext cx="10556265" cy="6681247"/>
            <a:chOff x="350455" y="103649"/>
            <a:chExt cx="10556265" cy="6681247"/>
          </a:xfrm>
        </p:grpSpPr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059" y="103649"/>
              <a:ext cx="463750" cy="463750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3435" y="24144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E76597-0BEA-4E49-B7A9-3D6B6269A5BC}"/>
              </a:ext>
            </a:extLst>
          </p:cNvPr>
          <p:cNvCxnSpPr>
            <a:cxnSpLocks/>
          </p:cNvCxnSpPr>
          <p:nvPr/>
        </p:nvCxnSpPr>
        <p:spPr>
          <a:xfrm>
            <a:off x="629174" y="660777"/>
            <a:ext cx="1109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1925B1-57ED-4035-8F20-46913EE79891}"/>
              </a:ext>
            </a:extLst>
          </p:cNvPr>
          <p:cNvSpPr txBox="1"/>
          <p:nvPr/>
        </p:nvSpPr>
        <p:spPr>
          <a:xfrm>
            <a:off x="1144943" y="728473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</a:t>
            </a:r>
            <a:r>
              <a:rPr lang="en-US" altLang="ko-KR" sz="24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registration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A5DD206-F836-46E4-B277-1D58DE58D8AF}"/>
              </a:ext>
            </a:extLst>
          </p:cNvPr>
          <p:cNvGrpSpPr/>
          <p:nvPr/>
        </p:nvGrpSpPr>
        <p:grpSpPr>
          <a:xfrm>
            <a:off x="577006" y="508210"/>
            <a:ext cx="567937" cy="788200"/>
            <a:chOff x="6022338" y="-1896395"/>
            <a:chExt cx="914400" cy="1269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D613710-69D8-46D5-9DB8-23C9582641E1}"/>
                </a:ext>
              </a:extLst>
            </p:cNvPr>
            <p:cNvSpPr/>
            <p:nvPr/>
          </p:nvSpPr>
          <p:spPr>
            <a:xfrm>
              <a:off x="6022338" y="-1541763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3CBD1D2-C66B-447F-A6B6-85D3A5826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65" r="21687" b="16433"/>
            <a:stretch/>
          </p:blipFill>
          <p:spPr>
            <a:xfrm>
              <a:off x="6139177" y="-1896395"/>
              <a:ext cx="640081" cy="1228133"/>
            </a:xfrm>
            <a:prstGeom prst="rect">
              <a:avLst/>
            </a:prstGeom>
          </p:spPr>
        </p:pic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3792AA5-A4E0-476D-ABD5-0BC08B3E8A83}"/>
              </a:ext>
            </a:extLst>
          </p:cNvPr>
          <p:cNvSpPr/>
          <p:nvPr/>
        </p:nvSpPr>
        <p:spPr>
          <a:xfrm>
            <a:off x="3744138" y="799590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F526FD-8A4D-460B-AC25-FAEEF2DADE29}"/>
              </a:ext>
            </a:extLst>
          </p:cNvPr>
          <p:cNvSpPr txBox="1"/>
          <p:nvPr/>
        </p:nvSpPr>
        <p:spPr>
          <a:xfrm>
            <a:off x="3754892" y="871507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FD445C7-F5E7-43EE-B894-B553D05E6D74}"/>
              </a:ext>
            </a:extLst>
          </p:cNvPr>
          <p:cNvCxnSpPr/>
          <p:nvPr/>
        </p:nvCxnSpPr>
        <p:spPr>
          <a:xfrm>
            <a:off x="3744138" y="6053372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9C47EE-CB54-496D-B916-41630549946E}"/>
              </a:ext>
            </a:extLst>
          </p:cNvPr>
          <p:cNvSpPr/>
          <p:nvPr/>
        </p:nvSpPr>
        <p:spPr>
          <a:xfrm>
            <a:off x="3935331" y="1329918"/>
            <a:ext cx="3458094" cy="26785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 및 내용 등의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작성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카테고리는 게시판에서 고정됨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093A77-FC99-4B5F-B394-10F88A3EE915}"/>
              </a:ext>
            </a:extLst>
          </p:cNvPr>
          <p:cNvSpPr/>
          <p:nvPr/>
        </p:nvSpPr>
        <p:spPr>
          <a:xfrm>
            <a:off x="3935331" y="4174697"/>
            <a:ext cx="3458094" cy="8478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 등록</a:t>
            </a:r>
          </a:p>
        </p:txBody>
      </p:sp>
      <p:sp>
        <p:nvSpPr>
          <p:cNvPr id="48" name="모서리가 둥근 직사각형 9">
            <a:extLst>
              <a:ext uri="{FF2B5EF4-FFF2-40B4-BE49-F238E27FC236}">
                <a16:creationId xmlns:a16="http://schemas.microsoft.com/office/drawing/2014/main" id="{ED0AFAD5-3FCA-46EA-A461-2236FBCA6EEB}"/>
              </a:ext>
            </a:extLst>
          </p:cNvPr>
          <p:cNvSpPr/>
          <p:nvPr/>
        </p:nvSpPr>
        <p:spPr>
          <a:xfrm>
            <a:off x="6984712" y="5681000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A9C5854-B0AD-4111-AC34-25371EE776A3}"/>
              </a:ext>
            </a:extLst>
          </p:cNvPr>
          <p:cNvSpPr/>
          <p:nvPr/>
        </p:nvSpPr>
        <p:spPr>
          <a:xfrm>
            <a:off x="3827258" y="5674891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취소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1D77CB-7841-43B4-8E1A-3E0C8931C205}"/>
              </a:ext>
            </a:extLst>
          </p:cNvPr>
          <p:cNvCxnSpPr/>
          <p:nvPr/>
        </p:nvCxnSpPr>
        <p:spPr>
          <a:xfrm>
            <a:off x="3744138" y="6053372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9A64A755-4DB8-4368-A89E-E4F46FF987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29" y="6130050"/>
            <a:ext cx="368486" cy="36848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52CF13D-2D30-4741-87A6-6FD4AA4631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59" y="6149954"/>
            <a:ext cx="368486" cy="36848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7611F86-20B4-4BD7-A75F-3D3FBAE65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173" y="6191719"/>
            <a:ext cx="335290" cy="335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9A2476D-57B2-41FD-ACCA-A05AAEF529C2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50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1333895"/>
            <a:ext cx="12192000" cy="4190211"/>
          </a:xfrm>
          <a:prstGeom prst="rect">
            <a:avLst/>
          </a:prstGeom>
          <a:gradFill flip="none" rotWithShape="1">
            <a:gsLst>
              <a:gs pos="0">
                <a:srgbClr val="FFBE68">
                  <a:alpha val="80000"/>
                </a:srgbClr>
              </a:gs>
              <a:gs pos="27000">
                <a:srgbClr val="E84B53">
                  <a:alpha val="80000"/>
                </a:srgbClr>
              </a:gs>
              <a:gs pos="72000">
                <a:srgbClr val="A22FA5">
                  <a:alpha val="80000"/>
                </a:srgbClr>
              </a:gs>
              <a:gs pos="100000">
                <a:srgbClr val="2212EF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27215" y="4103774"/>
            <a:ext cx="11737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09313" y="5697387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>
                <a:solidFill>
                  <a:schemeClr val="bg1"/>
                </a:solidFill>
              </a:rPr>
              <a:t>https://blog.naver.com/shlee06160</a:t>
            </a:r>
            <a:endParaRPr lang="ko-KR" altLang="en-US" sz="1100" b="1" spc="3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03838" y="3099496"/>
            <a:ext cx="367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Schoolbook" panose="02040604050505020304" pitchFamily="18" charset="0"/>
              </a:rPr>
              <a:t>Thank_you</a:t>
            </a:r>
            <a:endParaRPr lang="ko-KR" altLang="en-US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09" y="3054967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50455" y="107554"/>
            <a:ext cx="11539817" cy="6677342"/>
            <a:chOff x="350455" y="107554"/>
            <a:chExt cx="11539817" cy="667734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183094" y="660777"/>
              <a:ext cx="98258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596" y="107554"/>
              <a:ext cx="463750" cy="463750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423078" y="674550"/>
              <a:ext cx="574989" cy="574989"/>
              <a:chOff x="2901820" y="987223"/>
              <a:chExt cx="574989" cy="57498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901820" y="987223"/>
                <a:ext cx="574989" cy="574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3027525" y="1172666"/>
                <a:ext cx="326108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3027525" y="1265973"/>
                <a:ext cx="326108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3027525" y="1357983"/>
                <a:ext cx="326108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56" name="자유형 55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58" name="자유형 5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자유형 5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자유형 59"/>
            <p:cNvSpPr/>
            <p:nvPr/>
          </p:nvSpPr>
          <p:spPr>
            <a:xfrm>
              <a:off x="11629145" y="6402634"/>
              <a:ext cx="261127" cy="371076"/>
            </a:xfrm>
            <a:custGeom>
              <a:avLst/>
              <a:gdLst>
                <a:gd name="connsiteX0" fmla="*/ 0 w 550506"/>
                <a:gd name="connsiteY0" fmla="*/ 0 h 671804"/>
                <a:gd name="connsiteX1" fmla="*/ 550506 w 550506"/>
                <a:gd name="connsiteY1" fmla="*/ 0 h 671804"/>
                <a:gd name="connsiteX2" fmla="*/ 550506 w 550506"/>
                <a:gd name="connsiteY2" fmla="*/ 671804 h 671804"/>
                <a:gd name="connsiteX3" fmla="*/ 278847 w 550506"/>
                <a:gd name="connsiteY3" fmla="*/ 419878 h 671804"/>
                <a:gd name="connsiteX4" fmla="*/ 0 w 550506"/>
                <a:gd name="connsiteY4" fmla="*/ 661232 h 67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506" h="671804">
                  <a:moveTo>
                    <a:pt x="0" y="0"/>
                  </a:moveTo>
                  <a:lnTo>
                    <a:pt x="550506" y="0"/>
                  </a:lnTo>
                  <a:lnTo>
                    <a:pt x="550506" y="671804"/>
                  </a:lnTo>
                  <a:lnTo>
                    <a:pt x="278847" y="419878"/>
                  </a:lnTo>
                  <a:lnTo>
                    <a:pt x="0" y="66123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63891" y="661241"/>
            <a:ext cx="176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Index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  <p:sp>
        <p:nvSpPr>
          <p:cNvPr id="27" name="직사각형 26"/>
          <p:cNvSpPr/>
          <p:nvPr/>
        </p:nvSpPr>
        <p:spPr>
          <a:xfrm>
            <a:off x="1795170" y="1817395"/>
            <a:ext cx="1934147" cy="3698027"/>
          </a:xfrm>
          <a:prstGeom prst="rect">
            <a:avLst/>
          </a:prstGeom>
          <a:gradFill flip="none" rotWithShape="1">
            <a:gsLst>
              <a:gs pos="0">
                <a:srgbClr val="FFBE68">
                  <a:alpha val="70000"/>
                </a:srgbClr>
              </a:gs>
              <a:gs pos="27000">
                <a:srgbClr val="E84B53">
                  <a:alpha val="70000"/>
                </a:srgbClr>
              </a:gs>
              <a:gs pos="72000">
                <a:srgbClr val="A22FA5">
                  <a:alpha val="70000"/>
                </a:srgbClr>
              </a:gs>
              <a:gs pos="100000">
                <a:srgbClr val="2212EF">
                  <a:alpha val="7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수행의 시작/종료 37"/>
          <p:cNvSpPr/>
          <p:nvPr/>
        </p:nvSpPr>
        <p:spPr>
          <a:xfrm>
            <a:off x="1896430" y="1943458"/>
            <a:ext cx="615820" cy="298579"/>
          </a:xfrm>
          <a:prstGeom prst="flowChartTermina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1/4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765772" y="6350530"/>
            <a:ext cx="159999" cy="159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016001" y="6350530"/>
            <a:ext cx="159999" cy="1599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6266230" y="6350530"/>
            <a:ext cx="159999" cy="1599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42B744-788A-4951-91CD-5D2F0EED4BD8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C5E8F-A3AD-4101-8D09-251344152D31}"/>
              </a:ext>
            </a:extLst>
          </p:cNvPr>
          <p:cNvSpPr txBox="1"/>
          <p:nvPr/>
        </p:nvSpPr>
        <p:spPr>
          <a:xfrm>
            <a:off x="1924552" y="3120729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@Main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8CB247-B4AF-4C98-A1AF-1F49456ECABE}"/>
              </a:ext>
            </a:extLst>
          </p:cNvPr>
          <p:cNvSpPr/>
          <p:nvPr/>
        </p:nvSpPr>
        <p:spPr>
          <a:xfrm>
            <a:off x="3971710" y="1803436"/>
            <a:ext cx="1934147" cy="3698027"/>
          </a:xfrm>
          <a:prstGeom prst="rect">
            <a:avLst/>
          </a:prstGeom>
          <a:gradFill flip="none" rotWithShape="1">
            <a:gsLst>
              <a:gs pos="0">
                <a:srgbClr val="FFBE68">
                  <a:alpha val="70000"/>
                </a:srgbClr>
              </a:gs>
              <a:gs pos="27000">
                <a:srgbClr val="E84B53">
                  <a:alpha val="70000"/>
                </a:srgbClr>
              </a:gs>
              <a:gs pos="72000">
                <a:srgbClr val="A22FA5">
                  <a:alpha val="70000"/>
                </a:srgbClr>
              </a:gs>
              <a:gs pos="100000">
                <a:srgbClr val="2212EF">
                  <a:alpha val="7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7CB9CFB7-3CC0-4545-84F2-9913688C9D2F}"/>
              </a:ext>
            </a:extLst>
          </p:cNvPr>
          <p:cNvSpPr/>
          <p:nvPr/>
        </p:nvSpPr>
        <p:spPr>
          <a:xfrm>
            <a:off x="4065232" y="1929499"/>
            <a:ext cx="615820" cy="298579"/>
          </a:xfrm>
          <a:prstGeom prst="flowChartTermina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2/4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63D10E-9C58-442C-AF52-17E0518F3B77}"/>
              </a:ext>
            </a:extLst>
          </p:cNvPr>
          <p:cNvSpPr/>
          <p:nvPr/>
        </p:nvSpPr>
        <p:spPr>
          <a:xfrm>
            <a:off x="6274582" y="1817395"/>
            <a:ext cx="1934147" cy="3698027"/>
          </a:xfrm>
          <a:prstGeom prst="rect">
            <a:avLst/>
          </a:prstGeom>
          <a:gradFill flip="none" rotWithShape="1">
            <a:gsLst>
              <a:gs pos="0">
                <a:srgbClr val="FFBE68">
                  <a:alpha val="70000"/>
                </a:srgbClr>
              </a:gs>
              <a:gs pos="27000">
                <a:srgbClr val="E84B53">
                  <a:alpha val="70000"/>
                </a:srgbClr>
              </a:gs>
              <a:gs pos="72000">
                <a:srgbClr val="A22FA5">
                  <a:alpha val="70000"/>
                </a:srgbClr>
              </a:gs>
              <a:gs pos="100000">
                <a:srgbClr val="2212EF">
                  <a:alpha val="7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수행의 시작/종료 63">
            <a:extLst>
              <a:ext uri="{FF2B5EF4-FFF2-40B4-BE49-F238E27FC236}">
                <a16:creationId xmlns:a16="http://schemas.microsoft.com/office/drawing/2014/main" id="{E884E842-1A3D-447F-86BE-0ED5E067DF01}"/>
              </a:ext>
            </a:extLst>
          </p:cNvPr>
          <p:cNvSpPr/>
          <p:nvPr/>
        </p:nvSpPr>
        <p:spPr>
          <a:xfrm>
            <a:off x="6368104" y="1943458"/>
            <a:ext cx="615820" cy="298579"/>
          </a:xfrm>
          <a:prstGeom prst="flowChartTermina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3/4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C7D4D0-B7E6-4218-B871-58DFAC9EEBF2}"/>
              </a:ext>
            </a:extLst>
          </p:cNvPr>
          <p:cNvSpPr/>
          <p:nvPr/>
        </p:nvSpPr>
        <p:spPr>
          <a:xfrm>
            <a:off x="8819847" y="1817395"/>
            <a:ext cx="1934147" cy="3698027"/>
          </a:xfrm>
          <a:prstGeom prst="rect">
            <a:avLst/>
          </a:prstGeom>
          <a:gradFill flip="none" rotWithShape="1">
            <a:gsLst>
              <a:gs pos="0">
                <a:srgbClr val="FFBE68">
                  <a:alpha val="70000"/>
                </a:srgbClr>
              </a:gs>
              <a:gs pos="27000">
                <a:srgbClr val="E84B53">
                  <a:alpha val="70000"/>
                </a:srgbClr>
              </a:gs>
              <a:gs pos="72000">
                <a:srgbClr val="A22FA5">
                  <a:alpha val="70000"/>
                </a:srgbClr>
              </a:gs>
              <a:gs pos="100000">
                <a:srgbClr val="2212EF">
                  <a:alpha val="7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C7269B7F-3A90-40E0-9F45-960DDAB68C29}"/>
              </a:ext>
            </a:extLst>
          </p:cNvPr>
          <p:cNvSpPr/>
          <p:nvPr/>
        </p:nvSpPr>
        <p:spPr>
          <a:xfrm>
            <a:off x="8913369" y="1943458"/>
            <a:ext cx="615820" cy="298579"/>
          </a:xfrm>
          <a:prstGeom prst="flowChartTerminator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4/4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D37B4-7B91-49BC-A614-FEA612C1CBA0}"/>
              </a:ext>
            </a:extLst>
          </p:cNvPr>
          <p:cNvSpPr txBox="1"/>
          <p:nvPr/>
        </p:nvSpPr>
        <p:spPr>
          <a:xfrm>
            <a:off x="3971710" y="3131127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@Profile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73159D-9CDE-4C57-B9F2-2289FBAD47D9}"/>
              </a:ext>
            </a:extLst>
          </p:cNvPr>
          <p:cNvSpPr txBox="1"/>
          <p:nvPr/>
        </p:nvSpPr>
        <p:spPr>
          <a:xfrm>
            <a:off x="6346229" y="3148678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@Closet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BD0755-D5E3-4EEB-9570-66D154C40594}"/>
              </a:ext>
            </a:extLst>
          </p:cNvPr>
          <p:cNvSpPr txBox="1"/>
          <p:nvPr/>
        </p:nvSpPr>
        <p:spPr>
          <a:xfrm>
            <a:off x="8846480" y="3179915"/>
            <a:ext cx="284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</a:t>
            </a:r>
            <a:r>
              <a:rPr lang="en-US" altLang="ko-KR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registration</a:t>
            </a:r>
            <a:endParaRPr lang="ko-KR" altLang="en-US" sz="24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39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50455" y="98514"/>
            <a:ext cx="11539817" cy="6686382"/>
            <a:chOff x="350455" y="98514"/>
            <a:chExt cx="11539817" cy="6686382"/>
          </a:xfrm>
        </p:grpSpPr>
        <p:cxnSp>
          <p:nvCxnSpPr>
            <p:cNvPr id="6" name="직선 연결선 5"/>
            <p:cNvCxnSpPr>
              <a:cxnSpLocks/>
            </p:cNvCxnSpPr>
            <p:nvPr/>
          </p:nvCxnSpPr>
          <p:spPr>
            <a:xfrm>
              <a:off x="629174" y="660777"/>
              <a:ext cx="110902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629145" y="6402634"/>
              <a:ext cx="261127" cy="371076"/>
            </a:xfrm>
            <a:custGeom>
              <a:avLst/>
              <a:gdLst>
                <a:gd name="connsiteX0" fmla="*/ 0 w 550506"/>
                <a:gd name="connsiteY0" fmla="*/ 0 h 671804"/>
                <a:gd name="connsiteX1" fmla="*/ 550506 w 550506"/>
                <a:gd name="connsiteY1" fmla="*/ 0 h 671804"/>
                <a:gd name="connsiteX2" fmla="*/ 550506 w 550506"/>
                <a:gd name="connsiteY2" fmla="*/ 671804 h 671804"/>
                <a:gd name="connsiteX3" fmla="*/ 278847 w 550506"/>
                <a:gd name="connsiteY3" fmla="*/ 419878 h 671804"/>
                <a:gd name="connsiteX4" fmla="*/ 0 w 550506"/>
                <a:gd name="connsiteY4" fmla="*/ 661232 h 67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506" h="671804">
                  <a:moveTo>
                    <a:pt x="0" y="0"/>
                  </a:moveTo>
                  <a:lnTo>
                    <a:pt x="550506" y="0"/>
                  </a:lnTo>
                  <a:lnTo>
                    <a:pt x="550506" y="671804"/>
                  </a:lnTo>
                  <a:lnTo>
                    <a:pt x="278847" y="419878"/>
                  </a:lnTo>
                  <a:lnTo>
                    <a:pt x="0" y="66123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387" y="98514"/>
              <a:ext cx="463750" cy="46375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156741" y="718967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@Main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  <p:sp>
        <p:nvSpPr>
          <p:cNvPr id="67" name="타원 66"/>
          <p:cNvSpPr/>
          <p:nvPr/>
        </p:nvSpPr>
        <p:spPr>
          <a:xfrm>
            <a:off x="5765772" y="6350530"/>
            <a:ext cx="159999" cy="159999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016001" y="6350530"/>
            <a:ext cx="159999" cy="15999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266230" y="6350530"/>
            <a:ext cx="159999" cy="1599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BEA089-BCDC-4D34-8A28-BD239E29D74B}"/>
              </a:ext>
            </a:extLst>
          </p:cNvPr>
          <p:cNvSpPr/>
          <p:nvPr/>
        </p:nvSpPr>
        <p:spPr>
          <a:xfrm>
            <a:off x="3623020" y="785186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CE697C-335A-49F4-B6DF-23F4E7E2781A}"/>
              </a:ext>
            </a:extLst>
          </p:cNvPr>
          <p:cNvSpPr txBox="1"/>
          <p:nvPr/>
        </p:nvSpPr>
        <p:spPr>
          <a:xfrm>
            <a:off x="3633774" y="857103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D53730B-E4CC-4351-8772-29847641A378}"/>
              </a:ext>
            </a:extLst>
          </p:cNvPr>
          <p:cNvCxnSpPr/>
          <p:nvPr/>
        </p:nvCxnSpPr>
        <p:spPr>
          <a:xfrm>
            <a:off x="3623020" y="6038968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3B6675-A6BF-4900-A8D0-C10767AC1935}"/>
              </a:ext>
            </a:extLst>
          </p:cNvPr>
          <p:cNvSpPr txBox="1"/>
          <p:nvPr/>
        </p:nvSpPr>
        <p:spPr>
          <a:xfrm>
            <a:off x="3633774" y="1298352"/>
            <a:ext cx="363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</a:t>
            </a:r>
            <a:r>
              <a:rPr lang="ko-KR" altLang="en-US" sz="1400" dirty="0" err="1"/>
              <a:t>코디팁</a:t>
            </a:r>
            <a:r>
              <a:rPr lang="ko-KR" altLang="en-US" sz="1400" dirty="0"/>
              <a:t>  </a:t>
            </a:r>
            <a:r>
              <a:rPr lang="en-US" altLang="ko-KR" sz="1400" dirty="0"/>
              <a:t>#(</a:t>
            </a:r>
            <a:r>
              <a:rPr lang="ko-KR" altLang="en-US" sz="1400" dirty="0"/>
              <a:t>옷</a:t>
            </a:r>
            <a:r>
              <a:rPr lang="en-US" altLang="ko-KR" sz="1400" dirty="0"/>
              <a:t>)</a:t>
            </a:r>
            <a:r>
              <a:rPr lang="ko-KR" altLang="en-US" sz="1400" dirty="0"/>
              <a:t>리뷰  </a:t>
            </a:r>
            <a:r>
              <a:rPr lang="en-US" altLang="ko-KR" sz="1400" dirty="0"/>
              <a:t>#(</a:t>
            </a:r>
            <a:r>
              <a:rPr lang="ko-KR" altLang="en-US" sz="1400" dirty="0"/>
              <a:t>코디</a:t>
            </a:r>
            <a:r>
              <a:rPr lang="en-US" altLang="ko-KR" sz="1400" dirty="0"/>
              <a:t>)</a:t>
            </a:r>
            <a:r>
              <a:rPr lang="ko-KR" altLang="en-US" sz="1400" dirty="0"/>
              <a:t>공유  </a:t>
            </a:r>
            <a:r>
              <a:rPr lang="en-US" altLang="ko-KR" sz="1400" b="1" dirty="0"/>
              <a:t>#</a:t>
            </a:r>
            <a:r>
              <a:rPr lang="ko-KR" altLang="en-US" sz="1400" b="1" dirty="0"/>
              <a:t>리워드</a:t>
            </a:r>
          </a:p>
        </p:txBody>
      </p:sp>
      <p:sp>
        <p:nvSpPr>
          <p:cNvPr id="37" name="덧셈 기호 15">
            <a:extLst>
              <a:ext uri="{FF2B5EF4-FFF2-40B4-BE49-F238E27FC236}">
                <a16:creationId xmlns:a16="http://schemas.microsoft.com/office/drawing/2014/main" id="{1CAA4FD6-4DCE-4A54-BE93-DD5B3AB9F30F}"/>
              </a:ext>
            </a:extLst>
          </p:cNvPr>
          <p:cNvSpPr/>
          <p:nvPr/>
        </p:nvSpPr>
        <p:spPr>
          <a:xfrm>
            <a:off x="7030989" y="5646280"/>
            <a:ext cx="353540" cy="3344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FE1987D-A71F-45F8-AAE4-F645420ECA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53" y="6163843"/>
            <a:ext cx="368486" cy="36848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DD73C8-7071-4E79-BA80-780715209247}"/>
              </a:ext>
            </a:extLst>
          </p:cNvPr>
          <p:cNvSpPr/>
          <p:nvPr/>
        </p:nvSpPr>
        <p:spPr>
          <a:xfrm>
            <a:off x="3750311" y="1989592"/>
            <a:ext cx="1751384" cy="1321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66280FBB-FA13-4AF5-BF62-6D7939EAAC0E}"/>
              </a:ext>
            </a:extLst>
          </p:cNvPr>
          <p:cNvSpPr/>
          <p:nvPr/>
        </p:nvSpPr>
        <p:spPr>
          <a:xfrm>
            <a:off x="5148977" y="3521935"/>
            <a:ext cx="109937" cy="9476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B19846-861B-4685-B9F8-ECF917F530B1}"/>
              </a:ext>
            </a:extLst>
          </p:cNvPr>
          <p:cNvSpPr txBox="1"/>
          <p:nvPr/>
        </p:nvSpPr>
        <p:spPr>
          <a:xfrm>
            <a:off x="5773423" y="3257388"/>
            <a:ext cx="4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87A0F7-32B5-4838-A788-F0649792BB30}"/>
              </a:ext>
            </a:extLst>
          </p:cNvPr>
          <p:cNvSpPr/>
          <p:nvPr/>
        </p:nvSpPr>
        <p:spPr>
          <a:xfrm>
            <a:off x="3747785" y="3311470"/>
            <a:ext cx="1762299" cy="185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한줄설명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770D5C-2479-4B59-ABEE-DF76ABA91D73}"/>
              </a:ext>
            </a:extLst>
          </p:cNvPr>
          <p:cNvSpPr txBox="1"/>
          <p:nvPr/>
        </p:nvSpPr>
        <p:spPr>
          <a:xfrm>
            <a:off x="5238537" y="3442548"/>
            <a:ext cx="41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A85A70A-B3A6-4C58-B069-B8AEE0E1A4BA}"/>
              </a:ext>
            </a:extLst>
          </p:cNvPr>
          <p:cNvSpPr/>
          <p:nvPr/>
        </p:nvSpPr>
        <p:spPr>
          <a:xfrm>
            <a:off x="5602034" y="1975517"/>
            <a:ext cx="1751384" cy="1321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A38A4405-CD58-4BC0-B70B-A588AC42F94C}"/>
              </a:ext>
            </a:extLst>
          </p:cNvPr>
          <p:cNvSpPr/>
          <p:nvPr/>
        </p:nvSpPr>
        <p:spPr>
          <a:xfrm>
            <a:off x="7000700" y="3507860"/>
            <a:ext cx="109937" cy="9476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DC0447-BEF1-4A6A-9D99-4C94FA4DAB9A}"/>
              </a:ext>
            </a:extLst>
          </p:cNvPr>
          <p:cNvSpPr txBox="1"/>
          <p:nvPr/>
        </p:nvSpPr>
        <p:spPr>
          <a:xfrm>
            <a:off x="7625146" y="3243313"/>
            <a:ext cx="4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C113B9-A376-4973-9E05-3264AB8548BB}"/>
              </a:ext>
            </a:extLst>
          </p:cNvPr>
          <p:cNvSpPr/>
          <p:nvPr/>
        </p:nvSpPr>
        <p:spPr>
          <a:xfrm>
            <a:off x="5599508" y="3297395"/>
            <a:ext cx="1762299" cy="185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한줄설명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C78EA5-65AD-45CD-BBC6-9BF3194399AF}"/>
              </a:ext>
            </a:extLst>
          </p:cNvPr>
          <p:cNvSpPr txBox="1"/>
          <p:nvPr/>
        </p:nvSpPr>
        <p:spPr>
          <a:xfrm>
            <a:off x="7090260" y="3428473"/>
            <a:ext cx="41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8BB522-2903-4E76-B9F7-530C8271D461}"/>
              </a:ext>
            </a:extLst>
          </p:cNvPr>
          <p:cNvSpPr/>
          <p:nvPr/>
        </p:nvSpPr>
        <p:spPr>
          <a:xfrm>
            <a:off x="3747785" y="3905595"/>
            <a:ext cx="1751384" cy="1321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5A9D7906-9FE5-4492-8489-91DF467F7921}"/>
              </a:ext>
            </a:extLst>
          </p:cNvPr>
          <p:cNvSpPr/>
          <p:nvPr/>
        </p:nvSpPr>
        <p:spPr>
          <a:xfrm>
            <a:off x="5146451" y="5437938"/>
            <a:ext cx="109937" cy="9476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5A9C30-AFC2-4F04-91DA-CC762F90FA9D}"/>
              </a:ext>
            </a:extLst>
          </p:cNvPr>
          <p:cNvSpPr txBox="1"/>
          <p:nvPr/>
        </p:nvSpPr>
        <p:spPr>
          <a:xfrm>
            <a:off x="5770897" y="5173391"/>
            <a:ext cx="4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C726ED-1C93-4FF2-AB97-D8DD572A439E}"/>
              </a:ext>
            </a:extLst>
          </p:cNvPr>
          <p:cNvSpPr/>
          <p:nvPr/>
        </p:nvSpPr>
        <p:spPr>
          <a:xfrm>
            <a:off x="3745259" y="5227473"/>
            <a:ext cx="1762299" cy="185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한줄설명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BE05CA-068A-420B-AE0A-8C5179A6C32E}"/>
              </a:ext>
            </a:extLst>
          </p:cNvPr>
          <p:cNvSpPr txBox="1"/>
          <p:nvPr/>
        </p:nvSpPr>
        <p:spPr>
          <a:xfrm>
            <a:off x="5236011" y="5358551"/>
            <a:ext cx="41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223028C-2A63-4ACB-B733-144B110786C4}"/>
              </a:ext>
            </a:extLst>
          </p:cNvPr>
          <p:cNvSpPr/>
          <p:nvPr/>
        </p:nvSpPr>
        <p:spPr>
          <a:xfrm>
            <a:off x="5632323" y="3913944"/>
            <a:ext cx="1751384" cy="1321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C3DE7EB5-AB1D-42F1-813F-5D1C25EB1603}"/>
              </a:ext>
            </a:extLst>
          </p:cNvPr>
          <p:cNvSpPr/>
          <p:nvPr/>
        </p:nvSpPr>
        <p:spPr>
          <a:xfrm>
            <a:off x="7030989" y="5446287"/>
            <a:ext cx="109937" cy="9476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77FCF1-FDB8-4656-8B92-1A0252FF43B2}"/>
              </a:ext>
            </a:extLst>
          </p:cNvPr>
          <p:cNvSpPr txBox="1"/>
          <p:nvPr/>
        </p:nvSpPr>
        <p:spPr>
          <a:xfrm>
            <a:off x="7655435" y="5181740"/>
            <a:ext cx="43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48F60C-6DFB-4169-9204-4272E65F49F7}"/>
              </a:ext>
            </a:extLst>
          </p:cNvPr>
          <p:cNvSpPr/>
          <p:nvPr/>
        </p:nvSpPr>
        <p:spPr>
          <a:xfrm>
            <a:off x="5629797" y="5235822"/>
            <a:ext cx="1762299" cy="18579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한줄설명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44D73D-4780-427F-9721-750C1D335864}"/>
              </a:ext>
            </a:extLst>
          </p:cNvPr>
          <p:cNvSpPr txBox="1"/>
          <p:nvPr/>
        </p:nvSpPr>
        <p:spPr>
          <a:xfrm>
            <a:off x="7120549" y="5366900"/>
            <a:ext cx="417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11</a:t>
            </a:r>
            <a:endParaRPr lang="ko-KR" altLang="en-US" sz="110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0F39C09-41DC-40ED-9246-3D0DE453C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41" y="6160717"/>
            <a:ext cx="368486" cy="36848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5DF9211-8557-4898-A14F-3573AE96F9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55" y="6177315"/>
            <a:ext cx="335290" cy="33529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C3700ADE-250C-449F-BF7D-E74D5CA75A96}"/>
              </a:ext>
            </a:extLst>
          </p:cNvPr>
          <p:cNvGrpSpPr/>
          <p:nvPr/>
        </p:nvGrpSpPr>
        <p:grpSpPr>
          <a:xfrm>
            <a:off x="588804" y="506759"/>
            <a:ext cx="567937" cy="783372"/>
            <a:chOff x="1394267" y="-1670995"/>
            <a:chExt cx="914400" cy="12612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4287BA1-9DBC-470D-A57E-8648D36E0C6F}"/>
                </a:ext>
              </a:extLst>
            </p:cNvPr>
            <p:cNvSpPr/>
            <p:nvPr/>
          </p:nvSpPr>
          <p:spPr>
            <a:xfrm>
              <a:off x="1394267" y="-1324136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22B6F2-0693-4DE1-92B3-73A9F35F5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427" b="16433"/>
            <a:stretch/>
          </p:blipFill>
          <p:spPr>
            <a:xfrm>
              <a:off x="1453387" y="-1670995"/>
              <a:ext cx="796159" cy="1228133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A54B000-9941-4929-AC3F-C7FD8291194D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4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50455" y="103649"/>
            <a:ext cx="11539817" cy="6681247"/>
            <a:chOff x="350455" y="103649"/>
            <a:chExt cx="11539817" cy="6681247"/>
          </a:xfrm>
        </p:grpSpPr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629145" y="6402634"/>
              <a:ext cx="261127" cy="371076"/>
            </a:xfrm>
            <a:custGeom>
              <a:avLst/>
              <a:gdLst>
                <a:gd name="connsiteX0" fmla="*/ 0 w 550506"/>
                <a:gd name="connsiteY0" fmla="*/ 0 h 671804"/>
                <a:gd name="connsiteX1" fmla="*/ 550506 w 550506"/>
                <a:gd name="connsiteY1" fmla="*/ 0 h 671804"/>
                <a:gd name="connsiteX2" fmla="*/ 550506 w 550506"/>
                <a:gd name="connsiteY2" fmla="*/ 671804 h 671804"/>
                <a:gd name="connsiteX3" fmla="*/ 278847 w 550506"/>
                <a:gd name="connsiteY3" fmla="*/ 419878 h 671804"/>
                <a:gd name="connsiteX4" fmla="*/ 0 w 550506"/>
                <a:gd name="connsiteY4" fmla="*/ 661232 h 67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506" h="671804">
                  <a:moveTo>
                    <a:pt x="0" y="0"/>
                  </a:moveTo>
                  <a:lnTo>
                    <a:pt x="550506" y="0"/>
                  </a:lnTo>
                  <a:lnTo>
                    <a:pt x="550506" y="671804"/>
                  </a:lnTo>
                  <a:lnTo>
                    <a:pt x="278847" y="419878"/>
                  </a:lnTo>
                  <a:lnTo>
                    <a:pt x="0" y="66123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059" y="103649"/>
              <a:ext cx="463750" cy="46375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198076" y="728392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@Profile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F5859E-50CE-404B-ACC6-59FC5A526D24}"/>
              </a:ext>
            </a:extLst>
          </p:cNvPr>
          <p:cNvSpPr/>
          <p:nvPr/>
        </p:nvSpPr>
        <p:spPr>
          <a:xfrm>
            <a:off x="3643832" y="790196"/>
            <a:ext cx="3840480" cy="585229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E35421-332F-48F0-925A-269822A3A66B}"/>
              </a:ext>
            </a:extLst>
          </p:cNvPr>
          <p:cNvSpPr txBox="1"/>
          <p:nvPr/>
        </p:nvSpPr>
        <p:spPr>
          <a:xfrm>
            <a:off x="3643832" y="920836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482F579-BFCB-4793-92C1-2CD3F049DA28}"/>
              </a:ext>
            </a:extLst>
          </p:cNvPr>
          <p:cNvSpPr/>
          <p:nvPr/>
        </p:nvSpPr>
        <p:spPr>
          <a:xfrm>
            <a:off x="3842799" y="1592160"/>
            <a:ext cx="984338" cy="81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프로필사진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AFF5E1-A173-4C67-8BCF-77BFA449F3B3}"/>
              </a:ext>
            </a:extLst>
          </p:cNvPr>
          <p:cNvSpPr txBox="1"/>
          <p:nvPr/>
        </p:nvSpPr>
        <p:spPr>
          <a:xfrm>
            <a:off x="4902637" y="1676780"/>
            <a:ext cx="146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en-US" altLang="ko-KR" dirty="0"/>
          </a:p>
          <a:p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B372E6-AE41-44B9-8785-706C7C895E5D}"/>
              </a:ext>
            </a:extLst>
          </p:cNvPr>
          <p:cNvSpPr/>
          <p:nvPr/>
        </p:nvSpPr>
        <p:spPr>
          <a:xfrm>
            <a:off x="3875914" y="2544526"/>
            <a:ext cx="3432393" cy="2852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옷장</a:t>
            </a:r>
            <a:r>
              <a:rPr lang="ko-KR" altLang="en-US" dirty="0"/>
              <a:t>     코디     하트 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A4EFD61-8AF1-41CA-9E1F-BE1B952BD95E}"/>
              </a:ext>
            </a:extLst>
          </p:cNvPr>
          <p:cNvCxnSpPr/>
          <p:nvPr/>
        </p:nvCxnSpPr>
        <p:spPr>
          <a:xfrm>
            <a:off x="3633078" y="6102701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B55DDB35-39E0-4E41-A0B3-DC6F2D1D8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67" y="6207852"/>
            <a:ext cx="368486" cy="36848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B05D117-F73E-4790-9080-9E1C41DCCE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799" y="6199283"/>
            <a:ext cx="368486" cy="36848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6E97C6A-B1F4-4344-8FDA-83A15181FE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25" y="920836"/>
            <a:ext cx="316811" cy="252207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9745837-48E1-4FA2-897B-2592458A4906}"/>
              </a:ext>
            </a:extLst>
          </p:cNvPr>
          <p:cNvSpPr/>
          <p:nvPr/>
        </p:nvSpPr>
        <p:spPr>
          <a:xfrm>
            <a:off x="4154847" y="3060275"/>
            <a:ext cx="2879389" cy="65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상의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65AB8CE-5713-468E-BC6D-F5AD3C7352C8}"/>
              </a:ext>
            </a:extLst>
          </p:cNvPr>
          <p:cNvSpPr/>
          <p:nvPr/>
        </p:nvSpPr>
        <p:spPr>
          <a:xfrm>
            <a:off x="4110470" y="4077441"/>
            <a:ext cx="2879389" cy="658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하의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2D80819-A562-4696-8539-76AAAD82F9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113" y="6241048"/>
            <a:ext cx="335290" cy="33529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E76597-0BEA-4E49-B7A9-3D6B6269A5BC}"/>
              </a:ext>
            </a:extLst>
          </p:cNvPr>
          <p:cNvCxnSpPr>
            <a:cxnSpLocks/>
          </p:cNvCxnSpPr>
          <p:nvPr/>
        </p:nvCxnSpPr>
        <p:spPr>
          <a:xfrm>
            <a:off x="629174" y="660777"/>
            <a:ext cx="1109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48D2C61-0762-46E7-8DFB-98FC6A27044B}"/>
              </a:ext>
            </a:extLst>
          </p:cNvPr>
          <p:cNvGrpSpPr/>
          <p:nvPr/>
        </p:nvGrpSpPr>
        <p:grpSpPr>
          <a:xfrm>
            <a:off x="629174" y="531024"/>
            <a:ext cx="567937" cy="779623"/>
            <a:chOff x="2785571" y="-1701086"/>
            <a:chExt cx="914400" cy="1255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A63BE32-BE28-461E-8D13-4C46C622576E}"/>
                </a:ext>
              </a:extLst>
            </p:cNvPr>
            <p:cNvSpPr/>
            <p:nvPr/>
          </p:nvSpPr>
          <p:spPr>
            <a:xfrm>
              <a:off x="2785571" y="-1360264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7AF98719-1C14-43EC-91B2-0874D2DEB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r="58884" b="16433"/>
            <a:stretch/>
          </p:blipFill>
          <p:spPr>
            <a:xfrm>
              <a:off x="2844692" y="-1701086"/>
              <a:ext cx="741681" cy="122813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67D1137-243C-426B-A2C0-862E4E9B19D7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96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50455" y="103649"/>
            <a:ext cx="11539817" cy="6681247"/>
            <a:chOff x="350455" y="103649"/>
            <a:chExt cx="11539817" cy="6681247"/>
          </a:xfrm>
        </p:grpSpPr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629145" y="6402634"/>
              <a:ext cx="261127" cy="371076"/>
            </a:xfrm>
            <a:custGeom>
              <a:avLst/>
              <a:gdLst>
                <a:gd name="connsiteX0" fmla="*/ 0 w 550506"/>
                <a:gd name="connsiteY0" fmla="*/ 0 h 671804"/>
                <a:gd name="connsiteX1" fmla="*/ 550506 w 550506"/>
                <a:gd name="connsiteY1" fmla="*/ 0 h 671804"/>
                <a:gd name="connsiteX2" fmla="*/ 550506 w 550506"/>
                <a:gd name="connsiteY2" fmla="*/ 671804 h 671804"/>
                <a:gd name="connsiteX3" fmla="*/ 278847 w 550506"/>
                <a:gd name="connsiteY3" fmla="*/ 419878 h 671804"/>
                <a:gd name="connsiteX4" fmla="*/ 0 w 550506"/>
                <a:gd name="connsiteY4" fmla="*/ 661232 h 67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506" h="671804">
                  <a:moveTo>
                    <a:pt x="0" y="0"/>
                  </a:moveTo>
                  <a:lnTo>
                    <a:pt x="550506" y="0"/>
                  </a:lnTo>
                  <a:lnTo>
                    <a:pt x="550506" y="671804"/>
                  </a:lnTo>
                  <a:lnTo>
                    <a:pt x="278847" y="419878"/>
                  </a:lnTo>
                  <a:lnTo>
                    <a:pt x="0" y="66123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059" y="103649"/>
              <a:ext cx="463750" cy="4637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  <p:sp>
        <p:nvSpPr>
          <p:cNvPr id="33" name="직사각형 32"/>
          <p:cNvSpPr/>
          <p:nvPr/>
        </p:nvSpPr>
        <p:spPr>
          <a:xfrm>
            <a:off x="3435" y="24144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E76597-0BEA-4E49-B7A9-3D6B6269A5BC}"/>
              </a:ext>
            </a:extLst>
          </p:cNvPr>
          <p:cNvCxnSpPr>
            <a:cxnSpLocks/>
          </p:cNvCxnSpPr>
          <p:nvPr/>
        </p:nvCxnSpPr>
        <p:spPr>
          <a:xfrm>
            <a:off x="629174" y="660777"/>
            <a:ext cx="1109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E708CD-222F-4110-A759-2B079D48012B}"/>
              </a:ext>
            </a:extLst>
          </p:cNvPr>
          <p:cNvSpPr txBox="1"/>
          <p:nvPr/>
        </p:nvSpPr>
        <p:spPr>
          <a:xfrm>
            <a:off x="1198076" y="728392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@Profile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F0A1274-E69F-4956-BF44-B2B284231B49}"/>
              </a:ext>
            </a:extLst>
          </p:cNvPr>
          <p:cNvGrpSpPr/>
          <p:nvPr/>
        </p:nvGrpSpPr>
        <p:grpSpPr>
          <a:xfrm>
            <a:off x="629174" y="531024"/>
            <a:ext cx="567937" cy="779623"/>
            <a:chOff x="2785571" y="-1701086"/>
            <a:chExt cx="914400" cy="1255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D59DD61-3F8F-4D42-AE54-6DFF157646BE}"/>
                </a:ext>
              </a:extLst>
            </p:cNvPr>
            <p:cNvSpPr/>
            <p:nvPr/>
          </p:nvSpPr>
          <p:spPr>
            <a:xfrm>
              <a:off x="2785571" y="-1360264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A3C5ECF-00F2-4A07-9697-7ECD13CC7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r="58884" b="16433"/>
            <a:stretch/>
          </p:blipFill>
          <p:spPr>
            <a:xfrm>
              <a:off x="2844692" y="-1701086"/>
              <a:ext cx="741681" cy="1228133"/>
            </a:xfrm>
            <a:prstGeom prst="rect">
              <a:avLst/>
            </a:prstGeom>
          </p:spPr>
        </p:pic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C2D965-3398-4F6D-A4E9-42BAD5EF25BA}"/>
              </a:ext>
            </a:extLst>
          </p:cNvPr>
          <p:cNvSpPr/>
          <p:nvPr/>
        </p:nvSpPr>
        <p:spPr>
          <a:xfrm>
            <a:off x="3692514" y="805349"/>
            <a:ext cx="3840480" cy="585229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3ED2F1-3F06-411C-9121-416B1A4437B3}"/>
              </a:ext>
            </a:extLst>
          </p:cNvPr>
          <p:cNvSpPr txBox="1"/>
          <p:nvPr/>
        </p:nvSpPr>
        <p:spPr>
          <a:xfrm>
            <a:off x="3692514" y="935989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696540D-98A5-4F9B-BAC0-B309CE1E4BC0}"/>
              </a:ext>
            </a:extLst>
          </p:cNvPr>
          <p:cNvSpPr/>
          <p:nvPr/>
        </p:nvSpPr>
        <p:spPr>
          <a:xfrm>
            <a:off x="3891481" y="1607313"/>
            <a:ext cx="984338" cy="81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프로필사진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A49BF4-38BA-4A67-A4E0-E3A579CF0539}"/>
              </a:ext>
            </a:extLst>
          </p:cNvPr>
          <p:cNvSpPr txBox="1"/>
          <p:nvPr/>
        </p:nvSpPr>
        <p:spPr>
          <a:xfrm>
            <a:off x="4951319" y="1691933"/>
            <a:ext cx="146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en-US" altLang="ko-KR" dirty="0"/>
          </a:p>
          <a:p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D433F3-325B-4E75-A200-3064D70BFE42}"/>
              </a:ext>
            </a:extLst>
          </p:cNvPr>
          <p:cNvSpPr/>
          <p:nvPr/>
        </p:nvSpPr>
        <p:spPr>
          <a:xfrm>
            <a:off x="3924596" y="2559679"/>
            <a:ext cx="3432393" cy="2852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옷장     </a:t>
            </a:r>
            <a:r>
              <a:rPr lang="ko-KR" altLang="en-US" dirty="0">
                <a:highlight>
                  <a:srgbClr val="FFFF00"/>
                </a:highlight>
              </a:rPr>
              <a:t>코디</a:t>
            </a:r>
            <a:r>
              <a:rPr lang="ko-KR" altLang="en-US" dirty="0"/>
              <a:t>     하트 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91D83A7-3744-4355-8788-E241D0AE78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07" y="935989"/>
            <a:ext cx="316811" cy="252207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E2C442F-A501-4031-B91B-56C8CC5337A6}"/>
              </a:ext>
            </a:extLst>
          </p:cNvPr>
          <p:cNvSpPr/>
          <p:nvPr/>
        </p:nvSpPr>
        <p:spPr>
          <a:xfrm>
            <a:off x="3968638" y="307544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2443F3E-FD75-4FCB-A884-DA7586587A48}"/>
              </a:ext>
            </a:extLst>
          </p:cNvPr>
          <p:cNvSpPr/>
          <p:nvPr/>
        </p:nvSpPr>
        <p:spPr>
          <a:xfrm>
            <a:off x="5227443" y="307544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28D1628-0B51-4473-B20A-5EB2928788D4}"/>
              </a:ext>
            </a:extLst>
          </p:cNvPr>
          <p:cNvSpPr/>
          <p:nvPr/>
        </p:nvSpPr>
        <p:spPr>
          <a:xfrm>
            <a:off x="6374308" y="307544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1E1F650-4725-4EA6-A32A-D10267615131}"/>
              </a:ext>
            </a:extLst>
          </p:cNvPr>
          <p:cNvSpPr/>
          <p:nvPr/>
        </p:nvSpPr>
        <p:spPr>
          <a:xfrm>
            <a:off x="6342717" y="4359451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09CAF3-BA98-4B61-ADCE-7073C0882E30}"/>
              </a:ext>
            </a:extLst>
          </p:cNvPr>
          <p:cNvSpPr/>
          <p:nvPr/>
        </p:nvSpPr>
        <p:spPr>
          <a:xfrm>
            <a:off x="5193828" y="4314574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CB23FB0-9C15-4E35-81D2-0DC705078AA3}"/>
              </a:ext>
            </a:extLst>
          </p:cNvPr>
          <p:cNvSpPr/>
          <p:nvPr/>
        </p:nvSpPr>
        <p:spPr>
          <a:xfrm>
            <a:off x="3977133" y="4283933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69" name="덧셈 기호 15">
            <a:extLst>
              <a:ext uri="{FF2B5EF4-FFF2-40B4-BE49-F238E27FC236}">
                <a16:creationId xmlns:a16="http://schemas.microsoft.com/office/drawing/2014/main" id="{411A1CF3-86FA-4C54-83CB-244221CE3492}"/>
              </a:ext>
            </a:extLst>
          </p:cNvPr>
          <p:cNvSpPr/>
          <p:nvPr/>
        </p:nvSpPr>
        <p:spPr>
          <a:xfrm>
            <a:off x="7089729" y="5725166"/>
            <a:ext cx="353540" cy="3344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908C01C-0570-42FC-A2A3-51D174FC2D3D}"/>
              </a:ext>
            </a:extLst>
          </p:cNvPr>
          <p:cNvCxnSpPr/>
          <p:nvPr/>
        </p:nvCxnSpPr>
        <p:spPr>
          <a:xfrm>
            <a:off x="3681760" y="6117854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5AB96D66-9285-48AC-9C62-B149B24BEC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51" y="6194532"/>
            <a:ext cx="368486" cy="36848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D31BE4B-A4E0-4950-A558-BE06303F92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481" y="6214436"/>
            <a:ext cx="368486" cy="368486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2FF7211C-B7CB-4CBC-98FF-9B8FF78ADDD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795" y="6256201"/>
            <a:ext cx="335290" cy="3352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94AE765-A203-4F0D-AE6F-9980B45C8CE9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5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50455" y="103649"/>
            <a:ext cx="11539817" cy="6681247"/>
            <a:chOff x="350455" y="103649"/>
            <a:chExt cx="11539817" cy="6681247"/>
          </a:xfrm>
        </p:grpSpPr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629145" y="6402634"/>
              <a:ext cx="261127" cy="371076"/>
            </a:xfrm>
            <a:custGeom>
              <a:avLst/>
              <a:gdLst>
                <a:gd name="connsiteX0" fmla="*/ 0 w 550506"/>
                <a:gd name="connsiteY0" fmla="*/ 0 h 671804"/>
                <a:gd name="connsiteX1" fmla="*/ 550506 w 550506"/>
                <a:gd name="connsiteY1" fmla="*/ 0 h 671804"/>
                <a:gd name="connsiteX2" fmla="*/ 550506 w 550506"/>
                <a:gd name="connsiteY2" fmla="*/ 671804 h 671804"/>
                <a:gd name="connsiteX3" fmla="*/ 278847 w 550506"/>
                <a:gd name="connsiteY3" fmla="*/ 419878 h 671804"/>
                <a:gd name="connsiteX4" fmla="*/ 0 w 550506"/>
                <a:gd name="connsiteY4" fmla="*/ 661232 h 67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506" h="671804">
                  <a:moveTo>
                    <a:pt x="0" y="0"/>
                  </a:moveTo>
                  <a:lnTo>
                    <a:pt x="550506" y="0"/>
                  </a:lnTo>
                  <a:lnTo>
                    <a:pt x="550506" y="671804"/>
                  </a:lnTo>
                  <a:lnTo>
                    <a:pt x="278847" y="419878"/>
                  </a:lnTo>
                  <a:lnTo>
                    <a:pt x="0" y="66123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059" y="103649"/>
              <a:ext cx="463750" cy="4637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  <p:sp>
        <p:nvSpPr>
          <p:cNvPr id="33" name="직사각형 32"/>
          <p:cNvSpPr/>
          <p:nvPr/>
        </p:nvSpPr>
        <p:spPr>
          <a:xfrm>
            <a:off x="-1512" y="-22647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E76597-0BEA-4E49-B7A9-3D6B6269A5BC}"/>
              </a:ext>
            </a:extLst>
          </p:cNvPr>
          <p:cNvCxnSpPr>
            <a:cxnSpLocks/>
          </p:cNvCxnSpPr>
          <p:nvPr/>
        </p:nvCxnSpPr>
        <p:spPr>
          <a:xfrm>
            <a:off x="629174" y="660777"/>
            <a:ext cx="1109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1925B1-57ED-4035-8F20-46913EE79891}"/>
              </a:ext>
            </a:extLst>
          </p:cNvPr>
          <p:cNvSpPr txBox="1"/>
          <p:nvPr/>
        </p:nvSpPr>
        <p:spPr>
          <a:xfrm>
            <a:off x="1198076" y="728392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@Profile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0C16EE-955C-43CC-86B1-9A4CF02FBA38}"/>
              </a:ext>
            </a:extLst>
          </p:cNvPr>
          <p:cNvGrpSpPr/>
          <p:nvPr/>
        </p:nvGrpSpPr>
        <p:grpSpPr>
          <a:xfrm>
            <a:off x="629174" y="531024"/>
            <a:ext cx="567937" cy="779623"/>
            <a:chOff x="2785571" y="-1701086"/>
            <a:chExt cx="914400" cy="12552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27E6D0C-47F9-42F4-992C-62E6F31D6256}"/>
                </a:ext>
              </a:extLst>
            </p:cNvPr>
            <p:cNvSpPr/>
            <p:nvPr/>
          </p:nvSpPr>
          <p:spPr>
            <a:xfrm>
              <a:off x="2785571" y="-1360264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8B49567-9AC2-4CD5-8B7F-D7D5E6690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8" r="58884" b="16433"/>
            <a:stretch/>
          </p:blipFill>
          <p:spPr>
            <a:xfrm>
              <a:off x="2844692" y="-1701086"/>
              <a:ext cx="741681" cy="1228133"/>
            </a:xfrm>
            <a:prstGeom prst="rect">
              <a:avLst/>
            </a:prstGeom>
          </p:spPr>
        </p:pic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27A1E1-B243-4A8C-86CD-108E3C4E22DA}"/>
              </a:ext>
            </a:extLst>
          </p:cNvPr>
          <p:cNvSpPr/>
          <p:nvPr/>
        </p:nvSpPr>
        <p:spPr>
          <a:xfrm>
            <a:off x="3657841" y="790531"/>
            <a:ext cx="3840480" cy="585229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F6B5BE-67D8-41A3-A058-8A69BF005029}"/>
              </a:ext>
            </a:extLst>
          </p:cNvPr>
          <p:cNvSpPr txBox="1"/>
          <p:nvPr/>
        </p:nvSpPr>
        <p:spPr>
          <a:xfrm>
            <a:off x="3657841" y="921171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FBF439A-8310-4360-9BD8-784B3D1C6D77}"/>
              </a:ext>
            </a:extLst>
          </p:cNvPr>
          <p:cNvSpPr/>
          <p:nvPr/>
        </p:nvSpPr>
        <p:spPr>
          <a:xfrm>
            <a:off x="3856808" y="1592495"/>
            <a:ext cx="984338" cy="8155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프로필사진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105B6F-872F-48FB-9D0D-D3E3A6D4F220}"/>
              </a:ext>
            </a:extLst>
          </p:cNvPr>
          <p:cNvSpPr txBox="1"/>
          <p:nvPr/>
        </p:nvSpPr>
        <p:spPr>
          <a:xfrm>
            <a:off x="4916646" y="1677115"/>
            <a:ext cx="146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en-US" altLang="ko-KR" dirty="0"/>
          </a:p>
          <a:p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1B1C90-5987-4C62-8567-E26EFEA9B76F}"/>
              </a:ext>
            </a:extLst>
          </p:cNvPr>
          <p:cNvSpPr/>
          <p:nvPr/>
        </p:nvSpPr>
        <p:spPr>
          <a:xfrm>
            <a:off x="3889923" y="2544861"/>
            <a:ext cx="3432393" cy="2852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옷장     코디     </a:t>
            </a:r>
            <a:r>
              <a:rPr lang="ko-KR" altLang="en-US" dirty="0">
                <a:highlight>
                  <a:srgbClr val="FFFF00"/>
                </a:highlight>
              </a:rPr>
              <a:t>하트</a:t>
            </a:r>
            <a:r>
              <a:rPr lang="ko-KR" altLang="en-US" dirty="0"/>
              <a:t>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3C8301-7CD5-427D-87C3-58EAFBBC7C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34" y="921171"/>
            <a:ext cx="316811" cy="252207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CD3D886-2F7E-4A54-B7C9-7DBF49E1049D}"/>
              </a:ext>
            </a:extLst>
          </p:cNvPr>
          <p:cNvSpPr/>
          <p:nvPr/>
        </p:nvSpPr>
        <p:spPr>
          <a:xfrm>
            <a:off x="3933965" y="3060628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392FEB-26D4-4D4A-9866-335E3BA0702A}"/>
              </a:ext>
            </a:extLst>
          </p:cNvPr>
          <p:cNvSpPr/>
          <p:nvPr/>
        </p:nvSpPr>
        <p:spPr>
          <a:xfrm>
            <a:off x="5192770" y="3060628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2A80E29-CA0F-4C3B-A276-B3202E37A1D2}"/>
              </a:ext>
            </a:extLst>
          </p:cNvPr>
          <p:cNvSpPr/>
          <p:nvPr/>
        </p:nvSpPr>
        <p:spPr>
          <a:xfrm>
            <a:off x="6339635" y="3060628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5FD86E-778F-4EDE-B9E7-5A45FB566FDF}"/>
              </a:ext>
            </a:extLst>
          </p:cNvPr>
          <p:cNvSpPr/>
          <p:nvPr/>
        </p:nvSpPr>
        <p:spPr>
          <a:xfrm>
            <a:off x="6308044" y="4344633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E2FD282-8AC3-4D8E-94A7-7355E514B4A0}"/>
              </a:ext>
            </a:extLst>
          </p:cNvPr>
          <p:cNvSpPr/>
          <p:nvPr/>
        </p:nvSpPr>
        <p:spPr>
          <a:xfrm>
            <a:off x="5159155" y="4299756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0EEF421-7EB6-4E24-9231-53CB7358278D}"/>
              </a:ext>
            </a:extLst>
          </p:cNvPr>
          <p:cNvSpPr/>
          <p:nvPr/>
        </p:nvSpPr>
        <p:spPr>
          <a:xfrm>
            <a:off x="3942460" y="4269115"/>
            <a:ext cx="982681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코디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3C324A4-AB73-423C-9DEB-2C11279F54D9}"/>
              </a:ext>
            </a:extLst>
          </p:cNvPr>
          <p:cNvCxnSpPr/>
          <p:nvPr/>
        </p:nvCxnSpPr>
        <p:spPr>
          <a:xfrm>
            <a:off x="3647087" y="6103036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1AE5F2B7-79BB-423A-A137-824EF73E20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78" y="6179714"/>
            <a:ext cx="368486" cy="3684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3B61C6D-B304-44DD-9C9A-767639162D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08" y="6199618"/>
            <a:ext cx="368486" cy="36848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EECC96D-6B0C-48C6-A568-9213628F05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22" y="6216216"/>
            <a:ext cx="335290" cy="33529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6B38D65-A21C-46B9-8F68-D30DFE09B340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57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50455" y="103649"/>
            <a:ext cx="11539817" cy="6681247"/>
            <a:chOff x="350455" y="103649"/>
            <a:chExt cx="11539817" cy="6681247"/>
          </a:xfrm>
        </p:grpSpPr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629145" y="6402634"/>
              <a:ext cx="261127" cy="371076"/>
            </a:xfrm>
            <a:custGeom>
              <a:avLst/>
              <a:gdLst>
                <a:gd name="connsiteX0" fmla="*/ 0 w 550506"/>
                <a:gd name="connsiteY0" fmla="*/ 0 h 671804"/>
                <a:gd name="connsiteX1" fmla="*/ 550506 w 550506"/>
                <a:gd name="connsiteY1" fmla="*/ 0 h 671804"/>
                <a:gd name="connsiteX2" fmla="*/ 550506 w 550506"/>
                <a:gd name="connsiteY2" fmla="*/ 671804 h 671804"/>
                <a:gd name="connsiteX3" fmla="*/ 278847 w 550506"/>
                <a:gd name="connsiteY3" fmla="*/ 419878 h 671804"/>
                <a:gd name="connsiteX4" fmla="*/ 0 w 550506"/>
                <a:gd name="connsiteY4" fmla="*/ 661232 h 67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506" h="671804">
                  <a:moveTo>
                    <a:pt x="0" y="0"/>
                  </a:moveTo>
                  <a:lnTo>
                    <a:pt x="550506" y="0"/>
                  </a:lnTo>
                  <a:lnTo>
                    <a:pt x="550506" y="671804"/>
                  </a:lnTo>
                  <a:lnTo>
                    <a:pt x="278847" y="419878"/>
                  </a:lnTo>
                  <a:lnTo>
                    <a:pt x="0" y="66123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059" y="103649"/>
              <a:ext cx="463750" cy="4637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  <p:sp>
        <p:nvSpPr>
          <p:cNvPr id="33" name="직사각형 32"/>
          <p:cNvSpPr/>
          <p:nvPr/>
        </p:nvSpPr>
        <p:spPr>
          <a:xfrm>
            <a:off x="11185" y="0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E76597-0BEA-4E49-B7A9-3D6B6269A5BC}"/>
              </a:ext>
            </a:extLst>
          </p:cNvPr>
          <p:cNvCxnSpPr>
            <a:cxnSpLocks/>
          </p:cNvCxnSpPr>
          <p:nvPr/>
        </p:nvCxnSpPr>
        <p:spPr>
          <a:xfrm>
            <a:off x="629174" y="660777"/>
            <a:ext cx="1109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1925B1-57ED-4035-8F20-46913EE79891}"/>
              </a:ext>
            </a:extLst>
          </p:cNvPr>
          <p:cNvSpPr txBox="1"/>
          <p:nvPr/>
        </p:nvSpPr>
        <p:spPr>
          <a:xfrm>
            <a:off x="1198076" y="728392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@Closet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80183D2-02BF-4EE7-8E62-3944210B5576}"/>
              </a:ext>
            </a:extLst>
          </p:cNvPr>
          <p:cNvGrpSpPr/>
          <p:nvPr/>
        </p:nvGrpSpPr>
        <p:grpSpPr>
          <a:xfrm>
            <a:off x="624762" y="508723"/>
            <a:ext cx="567937" cy="781780"/>
            <a:chOff x="4277359" y="-2034517"/>
            <a:chExt cx="914400" cy="12586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EF3D059-0CA5-4D7E-AF2A-48D92113B987}"/>
                </a:ext>
              </a:extLst>
            </p:cNvPr>
            <p:cNvSpPr/>
            <p:nvPr/>
          </p:nvSpPr>
          <p:spPr>
            <a:xfrm>
              <a:off x="4277359" y="-1690221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E20B015-C2AB-4076-8218-2099E5E5E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71" r="38989" b="16433"/>
            <a:stretch/>
          </p:blipFill>
          <p:spPr>
            <a:xfrm>
              <a:off x="4360476" y="-2034517"/>
              <a:ext cx="731521" cy="1228133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CF5B05-F01C-4981-BC70-D6E800CD6BCF}"/>
              </a:ext>
            </a:extLst>
          </p:cNvPr>
          <p:cNvSpPr/>
          <p:nvPr/>
        </p:nvSpPr>
        <p:spPr>
          <a:xfrm>
            <a:off x="3721862" y="772047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8F5EA-8517-480D-9F06-FD2F8603170F}"/>
              </a:ext>
            </a:extLst>
          </p:cNvPr>
          <p:cNvSpPr txBox="1"/>
          <p:nvPr/>
        </p:nvSpPr>
        <p:spPr>
          <a:xfrm>
            <a:off x="3732616" y="843964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A897F1-2CED-4206-9F9C-594E6428BD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08" y="1213295"/>
            <a:ext cx="324895" cy="32489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645DA2-7EF3-42A6-89E2-B70BBCE4C9A9}"/>
              </a:ext>
            </a:extLst>
          </p:cNvPr>
          <p:cNvSpPr/>
          <p:nvPr/>
        </p:nvSpPr>
        <p:spPr>
          <a:xfrm>
            <a:off x="3741005" y="1213295"/>
            <a:ext cx="1895303" cy="48125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■ </a:t>
            </a:r>
            <a:r>
              <a:rPr lang="ko-KR" altLang="en-US" dirty="0" err="1"/>
              <a:t>아우터</a:t>
            </a:r>
            <a:endParaRPr lang="en-US" altLang="ko-KR" dirty="0"/>
          </a:p>
          <a:p>
            <a:r>
              <a:rPr lang="ko-KR" altLang="en-US" dirty="0"/>
              <a:t>■ 상의</a:t>
            </a:r>
            <a:endParaRPr lang="en-US" altLang="ko-KR" dirty="0"/>
          </a:p>
          <a:p>
            <a:r>
              <a:rPr lang="ko-KR" altLang="en-US" dirty="0"/>
              <a:t>■ 바지</a:t>
            </a:r>
            <a:endParaRPr lang="en-US" altLang="ko-KR" dirty="0"/>
          </a:p>
          <a:p>
            <a:r>
              <a:rPr lang="ko-KR" altLang="en-US" dirty="0"/>
              <a:t>■ 신발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E8C1DC5-6A6A-41E2-9ED1-FF9A34E237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93" y="5690397"/>
            <a:ext cx="227209" cy="227209"/>
          </a:xfrm>
          <a:prstGeom prst="rect">
            <a:avLst/>
          </a:prstGeom>
        </p:spPr>
      </p:pic>
      <p:sp>
        <p:nvSpPr>
          <p:cNvPr id="35" name="덧셈 기호 15">
            <a:extLst>
              <a:ext uri="{FF2B5EF4-FFF2-40B4-BE49-F238E27FC236}">
                <a16:creationId xmlns:a16="http://schemas.microsoft.com/office/drawing/2014/main" id="{2944E261-5018-4594-A462-28ED0CCAB57A}"/>
              </a:ext>
            </a:extLst>
          </p:cNvPr>
          <p:cNvSpPr/>
          <p:nvPr/>
        </p:nvSpPr>
        <p:spPr>
          <a:xfrm>
            <a:off x="7129831" y="5633141"/>
            <a:ext cx="353540" cy="33449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66A84F-3930-49C4-B714-844896AB006F}"/>
              </a:ext>
            </a:extLst>
          </p:cNvPr>
          <p:cNvCxnSpPr/>
          <p:nvPr/>
        </p:nvCxnSpPr>
        <p:spPr>
          <a:xfrm>
            <a:off x="3721862" y="6025829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422A095C-F419-415E-8071-52CF24FDBC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3" y="6102507"/>
            <a:ext cx="368486" cy="3684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50802B9-0697-4C56-821A-C7028B59CD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83" y="6122411"/>
            <a:ext cx="368486" cy="36848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2408052-2933-4314-89F4-7A96AF5A2F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897" y="6164176"/>
            <a:ext cx="335290" cy="3352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0444110-299D-4BB9-8ED3-09431F4C6FE9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6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50455" y="103649"/>
            <a:ext cx="11539817" cy="6681247"/>
            <a:chOff x="350455" y="103649"/>
            <a:chExt cx="11539817" cy="6681247"/>
          </a:xfrm>
        </p:grpSpPr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629145" y="6402634"/>
              <a:ext cx="261127" cy="371076"/>
            </a:xfrm>
            <a:custGeom>
              <a:avLst/>
              <a:gdLst>
                <a:gd name="connsiteX0" fmla="*/ 0 w 550506"/>
                <a:gd name="connsiteY0" fmla="*/ 0 h 671804"/>
                <a:gd name="connsiteX1" fmla="*/ 550506 w 550506"/>
                <a:gd name="connsiteY1" fmla="*/ 0 h 671804"/>
                <a:gd name="connsiteX2" fmla="*/ 550506 w 550506"/>
                <a:gd name="connsiteY2" fmla="*/ 671804 h 671804"/>
                <a:gd name="connsiteX3" fmla="*/ 278847 w 550506"/>
                <a:gd name="connsiteY3" fmla="*/ 419878 h 671804"/>
                <a:gd name="connsiteX4" fmla="*/ 0 w 550506"/>
                <a:gd name="connsiteY4" fmla="*/ 661232 h 67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506" h="671804">
                  <a:moveTo>
                    <a:pt x="0" y="0"/>
                  </a:moveTo>
                  <a:lnTo>
                    <a:pt x="550506" y="0"/>
                  </a:lnTo>
                  <a:lnTo>
                    <a:pt x="550506" y="671804"/>
                  </a:lnTo>
                  <a:lnTo>
                    <a:pt x="278847" y="419878"/>
                  </a:lnTo>
                  <a:lnTo>
                    <a:pt x="0" y="66123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059" y="103649"/>
              <a:ext cx="463750" cy="4637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  <p:sp>
        <p:nvSpPr>
          <p:cNvPr id="33" name="직사각형 32"/>
          <p:cNvSpPr/>
          <p:nvPr/>
        </p:nvSpPr>
        <p:spPr>
          <a:xfrm>
            <a:off x="3435" y="24144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E76597-0BEA-4E49-B7A9-3D6B6269A5BC}"/>
              </a:ext>
            </a:extLst>
          </p:cNvPr>
          <p:cNvCxnSpPr>
            <a:cxnSpLocks/>
          </p:cNvCxnSpPr>
          <p:nvPr/>
        </p:nvCxnSpPr>
        <p:spPr>
          <a:xfrm>
            <a:off x="629174" y="660777"/>
            <a:ext cx="1109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1925B1-57ED-4035-8F20-46913EE79891}"/>
              </a:ext>
            </a:extLst>
          </p:cNvPr>
          <p:cNvSpPr txBox="1"/>
          <p:nvPr/>
        </p:nvSpPr>
        <p:spPr>
          <a:xfrm>
            <a:off x="1198076" y="728392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@Closet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80183D2-02BF-4EE7-8E62-3944210B5576}"/>
              </a:ext>
            </a:extLst>
          </p:cNvPr>
          <p:cNvGrpSpPr/>
          <p:nvPr/>
        </p:nvGrpSpPr>
        <p:grpSpPr>
          <a:xfrm>
            <a:off x="624762" y="508723"/>
            <a:ext cx="567937" cy="781780"/>
            <a:chOff x="4277359" y="-2034517"/>
            <a:chExt cx="914400" cy="12586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EF3D059-0CA5-4D7E-AF2A-48D92113B987}"/>
                </a:ext>
              </a:extLst>
            </p:cNvPr>
            <p:cNvSpPr/>
            <p:nvPr/>
          </p:nvSpPr>
          <p:spPr>
            <a:xfrm>
              <a:off x="4277359" y="-1690221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5E20B015-C2AB-4076-8218-2099E5E5E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71" r="38989" b="16433"/>
            <a:stretch/>
          </p:blipFill>
          <p:spPr>
            <a:xfrm>
              <a:off x="4360476" y="-2034517"/>
              <a:ext cx="731521" cy="1228133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91975B-15BE-4097-8C14-33A08DDBEB19}"/>
              </a:ext>
            </a:extLst>
          </p:cNvPr>
          <p:cNvSpPr/>
          <p:nvPr/>
        </p:nvSpPr>
        <p:spPr>
          <a:xfrm>
            <a:off x="3827887" y="797258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57C585-118D-47E4-8FD6-3008EC8355D1}"/>
              </a:ext>
            </a:extLst>
          </p:cNvPr>
          <p:cNvSpPr txBox="1"/>
          <p:nvPr/>
        </p:nvSpPr>
        <p:spPr>
          <a:xfrm>
            <a:off x="3827887" y="869175"/>
            <a:ext cx="90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옷맵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D39330-6142-4935-818D-52812827AB62}"/>
              </a:ext>
            </a:extLst>
          </p:cNvPr>
          <p:cNvSpPr txBox="1"/>
          <p:nvPr/>
        </p:nvSpPr>
        <p:spPr>
          <a:xfrm>
            <a:off x="3817133" y="1310424"/>
            <a:ext cx="170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메뉴바설정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1CC125-E3F7-4285-8BCB-955B3DE801AB}"/>
              </a:ext>
            </a:extLst>
          </p:cNvPr>
          <p:cNvSpPr txBox="1"/>
          <p:nvPr/>
        </p:nvSpPr>
        <p:spPr>
          <a:xfrm>
            <a:off x="3827887" y="1659340"/>
            <a:ext cx="31588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■ </a:t>
            </a:r>
            <a:r>
              <a:rPr lang="ko-KR" altLang="en-US" sz="1400" dirty="0" err="1"/>
              <a:t>아우터</a:t>
            </a:r>
            <a:endParaRPr lang="en-US" altLang="ko-KR" sz="1400" dirty="0"/>
          </a:p>
          <a:p>
            <a:r>
              <a:rPr lang="ko-KR" altLang="en-US" sz="1400" dirty="0"/>
              <a:t>■ 상의</a:t>
            </a:r>
            <a:endParaRPr lang="en-US" altLang="ko-KR" sz="1400" dirty="0"/>
          </a:p>
          <a:p>
            <a:r>
              <a:rPr lang="ko-KR" altLang="en-US" sz="1400" dirty="0"/>
              <a:t>■ 바지</a:t>
            </a:r>
            <a:endParaRPr lang="en-US" altLang="ko-KR" sz="1400" dirty="0"/>
          </a:p>
          <a:p>
            <a:r>
              <a:rPr lang="ko-KR" altLang="en-US" sz="1400" dirty="0"/>
              <a:t>■ 신발</a:t>
            </a:r>
            <a:endParaRPr lang="en-US" altLang="ko-KR" sz="1400" dirty="0"/>
          </a:p>
          <a:p>
            <a:r>
              <a:rPr lang="ko-KR" altLang="en-US" sz="1400" dirty="0"/>
              <a:t>□ 원피스</a:t>
            </a:r>
            <a:endParaRPr lang="en-US" altLang="ko-KR" sz="1400" dirty="0"/>
          </a:p>
          <a:p>
            <a:r>
              <a:rPr lang="ko-KR" altLang="en-US" sz="1400" dirty="0"/>
              <a:t>□ 치마</a:t>
            </a:r>
            <a:endParaRPr lang="en-US" altLang="ko-KR" sz="1400" dirty="0"/>
          </a:p>
          <a:p>
            <a:r>
              <a:rPr lang="ko-KR" altLang="en-US" sz="1400" dirty="0"/>
              <a:t>□ 액세서리</a:t>
            </a:r>
            <a:endParaRPr lang="en-US" altLang="ko-KR" sz="1400" dirty="0"/>
          </a:p>
          <a:p>
            <a:r>
              <a:rPr lang="ko-KR" altLang="en-US" sz="1400" dirty="0"/>
              <a:t>□ 모자 </a:t>
            </a:r>
            <a:endParaRPr lang="en-US" altLang="ko-KR" sz="1400" dirty="0"/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3537DC-1DFD-4AF1-8D00-3F9A98B4809F}"/>
              </a:ext>
            </a:extLst>
          </p:cNvPr>
          <p:cNvSpPr/>
          <p:nvPr/>
        </p:nvSpPr>
        <p:spPr>
          <a:xfrm>
            <a:off x="7167162" y="1238507"/>
            <a:ext cx="266007" cy="26329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곱셈 기호 11">
            <a:extLst>
              <a:ext uri="{FF2B5EF4-FFF2-40B4-BE49-F238E27FC236}">
                <a16:creationId xmlns:a16="http://schemas.microsoft.com/office/drawing/2014/main" id="{4C1A98AC-5249-419C-9945-EA11149F3036}"/>
              </a:ext>
            </a:extLst>
          </p:cNvPr>
          <p:cNvSpPr/>
          <p:nvPr/>
        </p:nvSpPr>
        <p:spPr>
          <a:xfrm>
            <a:off x="7233663" y="1310424"/>
            <a:ext cx="133004" cy="13849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 descr="장난감, 그리기이(가) 표시된 사진&#10;&#10;자동 생성된 설명">
            <a:extLst>
              <a:ext uri="{FF2B5EF4-FFF2-40B4-BE49-F238E27FC236}">
                <a16:creationId xmlns:a16="http://schemas.microsoft.com/office/drawing/2014/main" id="{BC7CA0ED-02AA-46A4-BBF2-529C489E19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51" y="867297"/>
            <a:ext cx="309412" cy="309412"/>
          </a:xfrm>
          <a:prstGeom prst="rect">
            <a:avLst/>
          </a:prstGeom>
        </p:spPr>
      </p:pic>
      <p:pic>
        <p:nvPicPr>
          <p:cNvPr id="60" name="그림 59" descr="표지판, 방, 시계이(가) 표시된 사진&#10;&#10;자동 생성된 설명">
            <a:extLst>
              <a:ext uri="{FF2B5EF4-FFF2-40B4-BE49-F238E27FC236}">
                <a16:creationId xmlns:a16="http://schemas.microsoft.com/office/drawing/2014/main" id="{11F86297-38DC-49F7-A1E0-7BB6784E68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40" y="858908"/>
            <a:ext cx="328422" cy="328422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FE909B1-2C7C-4695-8131-8CB05E099C4B}"/>
              </a:ext>
            </a:extLst>
          </p:cNvPr>
          <p:cNvCxnSpPr/>
          <p:nvPr/>
        </p:nvCxnSpPr>
        <p:spPr>
          <a:xfrm>
            <a:off x="3817133" y="6051040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972619F4-1F37-4D0C-86A2-2DB1BED7CB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24" y="6127718"/>
            <a:ext cx="368486" cy="36848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7F1DDA7-FEA7-49F7-93AE-6DBE9C58C52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54" y="6147622"/>
            <a:ext cx="368486" cy="368486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2FCA41B-956E-4930-9AA9-15F75969D8A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68" y="6189387"/>
            <a:ext cx="335290" cy="335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962690-6681-4E47-A6AF-CFAD1A66ECE3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39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50455" y="103649"/>
            <a:ext cx="11539817" cy="6681247"/>
            <a:chOff x="350455" y="103649"/>
            <a:chExt cx="11539817" cy="6681247"/>
          </a:xfrm>
        </p:grpSpPr>
        <p:grpSp>
          <p:nvGrpSpPr>
            <p:cNvPr id="7" name="그룹 6"/>
            <p:cNvGrpSpPr/>
            <p:nvPr/>
          </p:nvGrpSpPr>
          <p:grpSpPr>
            <a:xfrm>
              <a:off x="350455" y="6405582"/>
              <a:ext cx="379314" cy="379314"/>
              <a:chOff x="5842003" y="3175003"/>
              <a:chExt cx="515039" cy="51503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07993" cy="507993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03" y="3175003"/>
                <a:ext cx="515039" cy="515039"/>
              </a:xfrm>
              <a:prstGeom prst="rect">
                <a:avLst/>
              </a:prstGeom>
            </p:spPr>
          </p:pic>
        </p:grpSp>
        <p:sp>
          <p:nvSpPr>
            <p:cNvPr id="13" name="자유형 12"/>
            <p:cNvSpPr/>
            <p:nvPr/>
          </p:nvSpPr>
          <p:spPr>
            <a:xfrm>
              <a:off x="1099636" y="6413824"/>
              <a:ext cx="342669" cy="342669"/>
            </a:xfrm>
            <a:custGeom>
              <a:avLst/>
              <a:gdLst>
                <a:gd name="connsiteX0" fmla="*/ 523702 w 1047404"/>
                <a:gd name="connsiteY0" fmla="*/ 0 h 1047404"/>
                <a:gd name="connsiteX1" fmla="*/ 1047404 w 1047404"/>
                <a:gd name="connsiteY1" fmla="*/ 523702 h 1047404"/>
                <a:gd name="connsiteX2" fmla="*/ 957964 w 1047404"/>
                <a:gd name="connsiteY2" fmla="*/ 816509 h 1047404"/>
                <a:gd name="connsiteX3" fmla="*/ 931110 w 1047404"/>
                <a:gd name="connsiteY3" fmla="*/ 849056 h 1047404"/>
                <a:gd name="connsiteX4" fmla="*/ 985500 w 1047404"/>
                <a:gd name="connsiteY4" fmla="*/ 1032756 h 1047404"/>
                <a:gd name="connsiteX5" fmla="*/ 800668 w 1047404"/>
                <a:gd name="connsiteY5" fmla="*/ 966563 h 1047404"/>
                <a:gd name="connsiteX6" fmla="*/ 727551 w 1047404"/>
                <a:gd name="connsiteY6" fmla="*/ 1006249 h 1047404"/>
                <a:gd name="connsiteX7" fmla="*/ 523702 w 1047404"/>
                <a:gd name="connsiteY7" fmla="*/ 1047404 h 1047404"/>
                <a:gd name="connsiteX8" fmla="*/ 0 w 1047404"/>
                <a:gd name="connsiteY8" fmla="*/ 523702 h 1047404"/>
                <a:gd name="connsiteX9" fmla="*/ 523702 w 1047404"/>
                <a:gd name="connsiteY9" fmla="*/ 0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404" h="1047404">
                  <a:moveTo>
                    <a:pt x="523702" y="0"/>
                  </a:moveTo>
                  <a:cubicBezTo>
                    <a:pt x="812935" y="0"/>
                    <a:pt x="1047404" y="234469"/>
                    <a:pt x="1047404" y="523702"/>
                  </a:cubicBezTo>
                  <a:cubicBezTo>
                    <a:pt x="1047404" y="632165"/>
                    <a:pt x="1014432" y="732926"/>
                    <a:pt x="957964" y="816509"/>
                  </a:cubicBezTo>
                  <a:lnTo>
                    <a:pt x="931110" y="849056"/>
                  </a:lnTo>
                  <a:lnTo>
                    <a:pt x="985500" y="1032756"/>
                  </a:lnTo>
                  <a:lnTo>
                    <a:pt x="800668" y="966563"/>
                  </a:lnTo>
                  <a:lnTo>
                    <a:pt x="727551" y="1006249"/>
                  </a:lnTo>
                  <a:cubicBezTo>
                    <a:pt x="664896" y="1032750"/>
                    <a:pt x="596010" y="1047404"/>
                    <a:pt x="523702" y="1047404"/>
                  </a:cubicBezTo>
                  <a:cubicBezTo>
                    <a:pt x="234469" y="1047404"/>
                    <a:pt x="0" y="812935"/>
                    <a:pt x="0" y="523702"/>
                  </a:cubicBezTo>
                  <a:cubicBezTo>
                    <a:pt x="0" y="234469"/>
                    <a:pt x="234469" y="0"/>
                    <a:pt x="52370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 rot="20233924">
              <a:off x="1880658" y="6343666"/>
              <a:ext cx="381811" cy="352687"/>
              <a:chOff x="3266902" y="2181110"/>
              <a:chExt cx="1645920" cy="1701562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3266902" y="2181110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 flipV="1">
                <a:off x="3266902" y="3043087"/>
                <a:ext cx="1645920" cy="839585"/>
              </a:xfrm>
              <a:custGeom>
                <a:avLst/>
                <a:gdLst>
                  <a:gd name="connsiteX0" fmla="*/ 0 w 1645920"/>
                  <a:gd name="connsiteY0" fmla="*/ 0 h 839585"/>
                  <a:gd name="connsiteX1" fmla="*/ 1645920 w 1645920"/>
                  <a:gd name="connsiteY1" fmla="*/ 839585 h 839585"/>
                  <a:gd name="connsiteX2" fmla="*/ 272088 w 1645920"/>
                  <a:gd name="connsiteY2" fmla="*/ 839585 h 83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5920" h="839585">
                    <a:moveTo>
                      <a:pt x="0" y="0"/>
                    </a:moveTo>
                    <a:lnTo>
                      <a:pt x="1645920" y="839585"/>
                    </a:lnTo>
                    <a:lnTo>
                      <a:pt x="272088" y="83958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타원 20"/>
            <p:cNvSpPr/>
            <p:nvPr/>
          </p:nvSpPr>
          <p:spPr>
            <a:xfrm>
              <a:off x="10471617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1629145" y="6402634"/>
              <a:ext cx="261127" cy="371076"/>
            </a:xfrm>
            <a:custGeom>
              <a:avLst/>
              <a:gdLst>
                <a:gd name="connsiteX0" fmla="*/ 0 w 550506"/>
                <a:gd name="connsiteY0" fmla="*/ 0 h 671804"/>
                <a:gd name="connsiteX1" fmla="*/ 550506 w 550506"/>
                <a:gd name="connsiteY1" fmla="*/ 0 h 671804"/>
                <a:gd name="connsiteX2" fmla="*/ 550506 w 550506"/>
                <a:gd name="connsiteY2" fmla="*/ 671804 h 671804"/>
                <a:gd name="connsiteX3" fmla="*/ 278847 w 550506"/>
                <a:gd name="connsiteY3" fmla="*/ 419878 h 671804"/>
                <a:gd name="connsiteX4" fmla="*/ 0 w 550506"/>
                <a:gd name="connsiteY4" fmla="*/ 661232 h 67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506" h="671804">
                  <a:moveTo>
                    <a:pt x="0" y="0"/>
                  </a:moveTo>
                  <a:lnTo>
                    <a:pt x="550506" y="0"/>
                  </a:lnTo>
                  <a:lnTo>
                    <a:pt x="550506" y="671804"/>
                  </a:lnTo>
                  <a:lnTo>
                    <a:pt x="278847" y="419878"/>
                  </a:lnTo>
                  <a:lnTo>
                    <a:pt x="0" y="661232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637850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804083" y="850992"/>
              <a:ext cx="102637" cy="10263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059" y="103649"/>
              <a:ext cx="463750" cy="46375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7737509" y="6540632"/>
            <a:ext cx="3782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300" dirty="0"/>
              <a:t>https://blog.naver.com/shlee06160</a:t>
            </a:r>
            <a:endParaRPr lang="ko-KR" altLang="en-US" sz="1100" b="1" spc="300" dirty="0"/>
          </a:p>
        </p:txBody>
      </p:sp>
      <p:sp>
        <p:nvSpPr>
          <p:cNvPr id="33" name="직사각형 32"/>
          <p:cNvSpPr/>
          <p:nvPr/>
        </p:nvSpPr>
        <p:spPr>
          <a:xfrm>
            <a:off x="3435" y="24144"/>
            <a:ext cx="12192000" cy="6858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FE76597-0BEA-4E49-B7A9-3D6B6269A5BC}"/>
              </a:ext>
            </a:extLst>
          </p:cNvPr>
          <p:cNvCxnSpPr>
            <a:cxnSpLocks/>
          </p:cNvCxnSpPr>
          <p:nvPr/>
        </p:nvCxnSpPr>
        <p:spPr>
          <a:xfrm>
            <a:off x="629174" y="660777"/>
            <a:ext cx="1109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1925B1-57ED-4035-8F20-46913EE79891}"/>
              </a:ext>
            </a:extLst>
          </p:cNvPr>
          <p:cNvSpPr txBox="1"/>
          <p:nvPr/>
        </p:nvSpPr>
        <p:spPr>
          <a:xfrm>
            <a:off x="1198076" y="728392"/>
            <a:ext cx="2841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@</a:t>
            </a:r>
            <a:r>
              <a:rPr lang="en-US" altLang="ko-KR" sz="2400" b="1" u="sng" dirty="0">
                <a:latin typeface="Century Schoolbook" panose="02040604050505020304" pitchFamily="18" charset="0"/>
                <a:ea typeface="08서울남산체 B" panose="02020603020101020101" pitchFamily="18" charset="-127"/>
              </a:rPr>
              <a:t>registration</a:t>
            </a:r>
            <a:endParaRPr lang="ko-KR" altLang="en-US" sz="3200" b="1" u="sng" dirty="0">
              <a:latin typeface="Century Schoolbook" panose="02040604050505020304" pitchFamily="18" charset="0"/>
              <a:ea typeface="08서울남산체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9CB869-EF27-4613-BFC5-5A42EC474001}"/>
              </a:ext>
            </a:extLst>
          </p:cNvPr>
          <p:cNvSpPr/>
          <p:nvPr/>
        </p:nvSpPr>
        <p:spPr>
          <a:xfrm>
            <a:off x="3730033" y="815610"/>
            <a:ext cx="3840480" cy="5852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E27F2B-DB03-47F1-B961-FB1D57B0C4C9}"/>
              </a:ext>
            </a:extLst>
          </p:cNvPr>
          <p:cNvSpPr/>
          <p:nvPr/>
        </p:nvSpPr>
        <p:spPr>
          <a:xfrm>
            <a:off x="3991884" y="1006942"/>
            <a:ext cx="3316778" cy="312078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51117A-7AA5-43EA-8E99-EE1E3F56C630}"/>
              </a:ext>
            </a:extLst>
          </p:cNvPr>
          <p:cNvSpPr txBox="1"/>
          <p:nvPr/>
        </p:nvSpPr>
        <p:spPr>
          <a:xfrm>
            <a:off x="4881228" y="2479319"/>
            <a:ext cx="177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옷 </a:t>
            </a:r>
            <a:r>
              <a:rPr lang="ko-KR" altLang="en-US" sz="1600" dirty="0" err="1"/>
              <a:t>사진올리기</a:t>
            </a:r>
            <a:endParaRPr lang="ko-KR" altLang="en-US" sz="1600" dirty="0"/>
          </a:p>
        </p:txBody>
      </p:sp>
      <p:sp>
        <p:nvSpPr>
          <p:cNvPr id="30" name="모서리가 둥근 직사각형 17">
            <a:extLst>
              <a:ext uri="{FF2B5EF4-FFF2-40B4-BE49-F238E27FC236}">
                <a16:creationId xmlns:a16="http://schemas.microsoft.com/office/drawing/2014/main" id="{893AA8FD-A727-417F-ACFD-F89866221713}"/>
              </a:ext>
            </a:extLst>
          </p:cNvPr>
          <p:cNvSpPr/>
          <p:nvPr/>
        </p:nvSpPr>
        <p:spPr>
          <a:xfrm>
            <a:off x="6942899" y="5715849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32" name="모서리가 둥근 직사각형 18">
            <a:extLst>
              <a:ext uri="{FF2B5EF4-FFF2-40B4-BE49-F238E27FC236}">
                <a16:creationId xmlns:a16="http://schemas.microsoft.com/office/drawing/2014/main" id="{0FECF7E0-19D6-4C16-9662-8A3868E6B177}"/>
              </a:ext>
            </a:extLst>
          </p:cNvPr>
          <p:cNvSpPr/>
          <p:nvPr/>
        </p:nvSpPr>
        <p:spPr>
          <a:xfrm>
            <a:off x="3817311" y="5715849"/>
            <a:ext cx="532017" cy="28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취소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F23F5E-28BC-4ABF-974A-BB8DD4187882}"/>
              </a:ext>
            </a:extLst>
          </p:cNvPr>
          <p:cNvSpPr/>
          <p:nvPr/>
        </p:nvSpPr>
        <p:spPr>
          <a:xfrm>
            <a:off x="3991884" y="4552049"/>
            <a:ext cx="3316778" cy="55528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카테고리 분류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2D85D7B-757C-4D81-B7DE-01905E69F991}"/>
              </a:ext>
            </a:extLst>
          </p:cNvPr>
          <p:cNvCxnSpPr/>
          <p:nvPr/>
        </p:nvCxnSpPr>
        <p:spPr>
          <a:xfrm>
            <a:off x="3730033" y="6069392"/>
            <a:ext cx="3840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4A755B92-186F-4E6C-973C-5A111090AE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24" y="6146070"/>
            <a:ext cx="368486" cy="3684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809CE12-1538-4AFE-9A21-834193D90E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54" y="6165974"/>
            <a:ext cx="368486" cy="36848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F44950C-5321-445E-8540-85A4E2453B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68" y="6207739"/>
            <a:ext cx="335290" cy="33529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AA5DD206-F836-46E4-B277-1D58DE58D8AF}"/>
              </a:ext>
            </a:extLst>
          </p:cNvPr>
          <p:cNvGrpSpPr/>
          <p:nvPr/>
        </p:nvGrpSpPr>
        <p:grpSpPr>
          <a:xfrm>
            <a:off x="577006" y="508210"/>
            <a:ext cx="567937" cy="788200"/>
            <a:chOff x="6022338" y="-1896395"/>
            <a:chExt cx="914400" cy="1269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D613710-69D8-46D5-9DB8-23C9582641E1}"/>
                </a:ext>
              </a:extLst>
            </p:cNvPr>
            <p:cNvSpPr/>
            <p:nvPr/>
          </p:nvSpPr>
          <p:spPr>
            <a:xfrm>
              <a:off x="6022338" y="-1541763"/>
              <a:ext cx="914400" cy="914400"/>
            </a:xfrm>
            <a:prstGeom prst="ellipse">
              <a:avLst/>
            </a:prstGeom>
            <a:solidFill>
              <a:srgbClr val="FF5C5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3CBD1D2-C66B-447F-A6B6-85D3A5826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65" r="21687" b="16433"/>
            <a:stretch/>
          </p:blipFill>
          <p:spPr>
            <a:xfrm>
              <a:off x="6139177" y="-1896395"/>
              <a:ext cx="640081" cy="1228133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F35AA97-581E-4126-BAF8-A1D161496A22}"/>
              </a:ext>
            </a:extLst>
          </p:cNvPr>
          <p:cNvSpPr txBox="1"/>
          <p:nvPr/>
        </p:nvSpPr>
        <p:spPr>
          <a:xfrm>
            <a:off x="5062517" y="-33607"/>
            <a:ext cx="272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옷맵</a:t>
            </a:r>
            <a:r>
              <a:rPr lang="en-US" altLang="ko-KR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</a:t>
            </a:r>
            <a:endParaRPr lang="ko-KR" altLang="en-US" sz="4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32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318</Words>
  <Application>Microsoft Office PowerPoint</Application>
  <PresentationFormat>와이드스크린</PresentationFormat>
  <Paragraphs>127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Century Schoolbook</vt:lpstr>
      <vt:lpstr>Arial</vt:lpstr>
      <vt:lpstr>나눔손글씨 성실체</vt:lpstr>
      <vt:lpstr>Harlow Solid Italic</vt:lpstr>
      <vt:lpstr>08서울남산체 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예슬</cp:lastModifiedBy>
  <cp:revision>57</cp:revision>
  <dcterms:created xsi:type="dcterms:W3CDTF">2018-09-04T09:42:28Z</dcterms:created>
  <dcterms:modified xsi:type="dcterms:W3CDTF">2020-04-07T10:46:35Z</dcterms:modified>
</cp:coreProperties>
</file>