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2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38D61-2B2A-4DE0-AD20-470BA46875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6B3573-0AC5-4C16-B977-BF34B4175AED}">
      <dgm:prSet/>
      <dgm:spPr/>
      <dgm:t>
        <a:bodyPr/>
        <a:lstStyle/>
        <a:p>
          <a:r>
            <a:rPr kumimoji="1" lang="en-US" dirty="0" err="1"/>
            <a:t>Gitflow</a:t>
          </a:r>
          <a:r>
            <a:rPr kumimoji="1" lang="en-US" dirty="0"/>
            <a:t> Workflow</a:t>
          </a:r>
          <a:endParaRPr lang="en-US" dirty="0"/>
        </a:p>
      </dgm:t>
    </dgm:pt>
    <dgm:pt modelId="{8C4A865B-0334-4AA6-9C70-58C58D1BFE6F}" type="parTrans" cxnId="{8FA301BB-79F4-43F8-965D-A6F1DDB65435}">
      <dgm:prSet/>
      <dgm:spPr/>
      <dgm:t>
        <a:bodyPr/>
        <a:lstStyle/>
        <a:p>
          <a:endParaRPr lang="en-US"/>
        </a:p>
      </dgm:t>
    </dgm:pt>
    <dgm:pt modelId="{A0BCA22A-8D6A-414D-B1B0-76DB1D8C3365}" type="sibTrans" cxnId="{8FA301BB-79F4-43F8-965D-A6F1DDB65435}">
      <dgm:prSet/>
      <dgm:spPr/>
      <dgm:t>
        <a:bodyPr/>
        <a:lstStyle/>
        <a:p>
          <a:endParaRPr lang="en-US"/>
        </a:p>
      </dgm:t>
    </dgm:pt>
    <dgm:pt modelId="{6A683FDD-FBC5-4A78-A3FE-C2AFBD4F519B}">
      <dgm:prSet/>
      <dgm:spPr/>
      <dgm:t>
        <a:bodyPr/>
        <a:lstStyle/>
        <a:p>
          <a:r>
            <a:rPr lang="en-US" dirty="0" err="1"/>
            <a:t>시나리오</a:t>
          </a:r>
          <a:endParaRPr lang="en-US" dirty="0"/>
        </a:p>
      </dgm:t>
    </dgm:pt>
    <dgm:pt modelId="{A521BE1B-9AD5-4D72-8FC8-D80A887000D3}" type="parTrans" cxnId="{CC34BB37-60A1-4ABA-8978-E3B56FE9EB39}">
      <dgm:prSet/>
      <dgm:spPr/>
      <dgm:t>
        <a:bodyPr/>
        <a:lstStyle/>
        <a:p>
          <a:endParaRPr lang="en-US"/>
        </a:p>
      </dgm:t>
    </dgm:pt>
    <dgm:pt modelId="{72DC0453-6F1C-4F17-8010-3CB1C5B1EBEE}" type="sibTrans" cxnId="{CC34BB37-60A1-4ABA-8978-E3B56FE9EB39}">
      <dgm:prSet/>
      <dgm:spPr/>
      <dgm:t>
        <a:bodyPr/>
        <a:lstStyle/>
        <a:p>
          <a:endParaRPr lang="en-US"/>
        </a:p>
      </dgm:t>
    </dgm:pt>
    <dgm:pt modelId="{BFE62350-5D48-4B01-A457-631035778E6B}">
      <dgm:prSet/>
      <dgm:spPr/>
      <dgm:t>
        <a:bodyPr/>
        <a:lstStyle/>
        <a:p>
          <a:r>
            <a:rPr kumimoji="1" lang="ko-KR"/>
            <a:t>시나리오 연습</a:t>
          </a:r>
          <a:endParaRPr lang="en-US"/>
        </a:p>
      </dgm:t>
    </dgm:pt>
    <dgm:pt modelId="{1BECCF12-6BA4-436A-812F-D8C865DECDFF}" type="parTrans" cxnId="{104A0197-0726-47BB-B358-BA58424766FA}">
      <dgm:prSet/>
      <dgm:spPr/>
      <dgm:t>
        <a:bodyPr/>
        <a:lstStyle/>
        <a:p>
          <a:endParaRPr lang="en-US"/>
        </a:p>
      </dgm:t>
    </dgm:pt>
    <dgm:pt modelId="{AAF35A1C-2EDE-456B-9837-1684B878070D}" type="sibTrans" cxnId="{104A0197-0726-47BB-B358-BA58424766FA}">
      <dgm:prSet/>
      <dgm:spPr/>
      <dgm:t>
        <a:bodyPr/>
        <a:lstStyle/>
        <a:p>
          <a:endParaRPr lang="en-US"/>
        </a:p>
      </dgm:t>
    </dgm:pt>
    <dgm:pt modelId="{CB8D561A-88A3-3145-B109-D899AA1825DB}" type="pres">
      <dgm:prSet presAssocID="{E8C38D61-2B2A-4DE0-AD20-470BA4687596}" presName="linear" presStyleCnt="0">
        <dgm:presLayoutVars>
          <dgm:animLvl val="lvl"/>
          <dgm:resizeHandles val="exact"/>
        </dgm:presLayoutVars>
      </dgm:prSet>
      <dgm:spPr/>
    </dgm:pt>
    <dgm:pt modelId="{A150772E-EC30-6746-9ED6-936FAAE0F535}" type="pres">
      <dgm:prSet presAssocID="{526B3573-0AC5-4C16-B977-BF34B4175A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EF1964-77A8-EE4C-87E1-4099D7894ADF}" type="pres">
      <dgm:prSet presAssocID="{A0BCA22A-8D6A-414D-B1B0-76DB1D8C3365}" presName="spacer" presStyleCnt="0"/>
      <dgm:spPr/>
    </dgm:pt>
    <dgm:pt modelId="{C7C36223-A6F7-2C41-B03C-BE8E881B2C18}" type="pres">
      <dgm:prSet presAssocID="{6A683FDD-FBC5-4A78-A3FE-C2AFBD4F51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8F3DB9-FBCE-314B-8C24-B5345F3764A9}" type="pres">
      <dgm:prSet presAssocID="{72DC0453-6F1C-4F17-8010-3CB1C5B1EBEE}" presName="spacer" presStyleCnt="0"/>
      <dgm:spPr/>
    </dgm:pt>
    <dgm:pt modelId="{2BA81978-88F7-E44C-AE52-2846CAB296D2}" type="pres">
      <dgm:prSet presAssocID="{BFE62350-5D48-4B01-A457-631035778E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34BB37-60A1-4ABA-8978-E3B56FE9EB39}" srcId="{E8C38D61-2B2A-4DE0-AD20-470BA4687596}" destId="{6A683FDD-FBC5-4A78-A3FE-C2AFBD4F519B}" srcOrd="1" destOrd="0" parTransId="{A521BE1B-9AD5-4D72-8FC8-D80A887000D3}" sibTransId="{72DC0453-6F1C-4F17-8010-3CB1C5B1EBEE}"/>
    <dgm:cxn modelId="{D723F056-B523-C44D-939E-04C158411589}" type="presOf" srcId="{526B3573-0AC5-4C16-B977-BF34B4175AED}" destId="{A150772E-EC30-6746-9ED6-936FAAE0F535}" srcOrd="0" destOrd="0" presId="urn:microsoft.com/office/officeart/2005/8/layout/vList2"/>
    <dgm:cxn modelId="{104A0197-0726-47BB-B358-BA58424766FA}" srcId="{E8C38D61-2B2A-4DE0-AD20-470BA4687596}" destId="{BFE62350-5D48-4B01-A457-631035778E6B}" srcOrd="2" destOrd="0" parTransId="{1BECCF12-6BA4-436A-812F-D8C865DECDFF}" sibTransId="{AAF35A1C-2EDE-456B-9837-1684B878070D}"/>
    <dgm:cxn modelId="{B09079A4-0B8D-4243-995E-D9F671905018}" type="presOf" srcId="{6A683FDD-FBC5-4A78-A3FE-C2AFBD4F519B}" destId="{C7C36223-A6F7-2C41-B03C-BE8E881B2C18}" srcOrd="0" destOrd="0" presId="urn:microsoft.com/office/officeart/2005/8/layout/vList2"/>
    <dgm:cxn modelId="{09C040A5-8902-A14C-B769-D37DC5A9C0AD}" type="presOf" srcId="{BFE62350-5D48-4B01-A457-631035778E6B}" destId="{2BA81978-88F7-E44C-AE52-2846CAB296D2}" srcOrd="0" destOrd="0" presId="urn:microsoft.com/office/officeart/2005/8/layout/vList2"/>
    <dgm:cxn modelId="{8FA301BB-79F4-43F8-965D-A6F1DDB65435}" srcId="{E8C38D61-2B2A-4DE0-AD20-470BA4687596}" destId="{526B3573-0AC5-4C16-B977-BF34B4175AED}" srcOrd="0" destOrd="0" parTransId="{8C4A865B-0334-4AA6-9C70-58C58D1BFE6F}" sibTransId="{A0BCA22A-8D6A-414D-B1B0-76DB1D8C3365}"/>
    <dgm:cxn modelId="{BDAF29D5-9EC3-FE43-9B41-9D6F9746038D}" type="presOf" srcId="{E8C38D61-2B2A-4DE0-AD20-470BA4687596}" destId="{CB8D561A-88A3-3145-B109-D899AA1825DB}" srcOrd="0" destOrd="0" presId="urn:microsoft.com/office/officeart/2005/8/layout/vList2"/>
    <dgm:cxn modelId="{54356757-0745-4D42-B0DD-D15329AD8CC0}" type="presParOf" srcId="{CB8D561A-88A3-3145-B109-D899AA1825DB}" destId="{A150772E-EC30-6746-9ED6-936FAAE0F535}" srcOrd="0" destOrd="0" presId="urn:microsoft.com/office/officeart/2005/8/layout/vList2"/>
    <dgm:cxn modelId="{1E47860C-7AEE-1749-9E6D-96FC4D0ACAF7}" type="presParOf" srcId="{CB8D561A-88A3-3145-B109-D899AA1825DB}" destId="{B2EF1964-77A8-EE4C-87E1-4099D7894ADF}" srcOrd="1" destOrd="0" presId="urn:microsoft.com/office/officeart/2005/8/layout/vList2"/>
    <dgm:cxn modelId="{42E63FFC-6973-C64A-9A4E-2C2695C91D78}" type="presParOf" srcId="{CB8D561A-88A3-3145-B109-D899AA1825DB}" destId="{C7C36223-A6F7-2C41-B03C-BE8E881B2C18}" srcOrd="2" destOrd="0" presId="urn:microsoft.com/office/officeart/2005/8/layout/vList2"/>
    <dgm:cxn modelId="{610F8245-2D71-574A-96C3-7515B6762B6E}" type="presParOf" srcId="{CB8D561A-88A3-3145-B109-D899AA1825DB}" destId="{DA8F3DB9-FBCE-314B-8C24-B5345F3764A9}" srcOrd="3" destOrd="0" presId="urn:microsoft.com/office/officeart/2005/8/layout/vList2"/>
    <dgm:cxn modelId="{320C3310-462C-E64E-B734-5FCE6E081EFF}" type="presParOf" srcId="{CB8D561A-88A3-3145-B109-D899AA1825DB}" destId="{2BA81978-88F7-E44C-AE52-2846CAB296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0772E-EC30-6746-9ED6-936FAAE0F535}">
      <dsp:nvSpPr>
        <dsp:cNvPr id="0" name=""/>
        <dsp:cNvSpPr/>
      </dsp:nvSpPr>
      <dsp:spPr>
        <a:xfrm>
          <a:off x="0" y="4343"/>
          <a:ext cx="6594475" cy="17314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500" kern="1200" dirty="0" err="1"/>
            <a:t>Gitflow</a:t>
          </a:r>
          <a:r>
            <a:rPr kumimoji="1" lang="en-US" sz="5500" kern="1200" dirty="0"/>
            <a:t> Workflow</a:t>
          </a:r>
          <a:endParaRPr lang="en-US" sz="5500" kern="1200" dirty="0"/>
        </a:p>
      </dsp:txBody>
      <dsp:txXfrm>
        <a:off x="84521" y="88864"/>
        <a:ext cx="6425433" cy="1562375"/>
      </dsp:txXfrm>
    </dsp:sp>
    <dsp:sp modelId="{C7C36223-A6F7-2C41-B03C-BE8E881B2C18}">
      <dsp:nvSpPr>
        <dsp:cNvPr id="0" name=""/>
        <dsp:cNvSpPr/>
      </dsp:nvSpPr>
      <dsp:spPr>
        <a:xfrm>
          <a:off x="0" y="1894160"/>
          <a:ext cx="6594475" cy="173141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 err="1"/>
            <a:t>시나리오</a:t>
          </a:r>
          <a:endParaRPr lang="en-US" sz="5500" kern="1200" dirty="0"/>
        </a:p>
      </dsp:txBody>
      <dsp:txXfrm>
        <a:off x="84521" y="1978681"/>
        <a:ext cx="6425433" cy="1562375"/>
      </dsp:txXfrm>
    </dsp:sp>
    <dsp:sp modelId="{2BA81978-88F7-E44C-AE52-2846CAB296D2}">
      <dsp:nvSpPr>
        <dsp:cNvPr id="0" name=""/>
        <dsp:cNvSpPr/>
      </dsp:nvSpPr>
      <dsp:spPr>
        <a:xfrm>
          <a:off x="0" y="3783977"/>
          <a:ext cx="6594475" cy="173141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5500" kern="1200"/>
            <a:t>시나리오 연습</a:t>
          </a:r>
          <a:endParaRPr lang="en-US" sz="5500" kern="1200"/>
        </a:p>
      </dsp:txBody>
      <dsp:txXfrm>
        <a:off x="84521" y="3868498"/>
        <a:ext cx="6425433" cy="1562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928E-D694-2242-A686-C16D08A7D950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86018-0877-1740-B789-3E09DBED5D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86018-0877-1740-B789-3E09DBED5D5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982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3B4D7-1837-E547-BAF1-1C18B3D1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1CAC4-E257-564A-BC1B-995EFA7D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E405A-3EF3-1C4D-BAAC-BD4BBC45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CC549-EF99-FF41-86E2-5DC47539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2F5F0-F817-914B-9870-29FFC0F1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62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339B3-FEFE-E24B-B314-3C180F57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49EA9-9249-F042-9B77-05A9494A8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83A0E-82A3-8E4B-8A05-BFD5BB57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3EA4D-99A8-F24D-B7E3-92D430AB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EFDF2-2FDC-4B44-A7A4-50A1B4D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45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47533-A608-864A-9304-B463834E0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FD1490-85F8-6445-9CBF-6BF642AF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491D9-3B6A-E940-BC6D-F565B935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75111-7588-974E-AF42-5C9C1269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E1B48-E200-604E-8863-EDB8301C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34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8CB8-DC96-FD49-B09B-28BF8BA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CC15-2118-0D4E-8417-1EBCED48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1C083-705E-FB4B-8422-D6265202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D8C94-F737-1D4A-88D1-43E9AF5E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ABD12-B573-D149-951C-4BDB9ECE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438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5062C-052F-D64C-BD22-A62D3D15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3B8A8-EA2B-DE43-AD7A-25CEB4B3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68316-86F7-0E43-90AA-3DD89A02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80A80-A3A1-8141-900B-87AD59BA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258FA-D208-EB48-9E40-86B30689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73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B88F-09C4-0743-BB18-9BB9071D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131B-60D9-8C4D-A759-55957F985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56C8D-1835-1C4F-906A-F43C08E5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1A3D6-D85C-C546-B24E-AAD4DA38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EC599-031D-CD4F-8AD9-E6268A33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0A0A8-5B0D-BD46-946B-C8530A59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33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54B13-ED37-584A-9578-5BFAEE5E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F3C10-188E-5841-B34F-C7F30C3F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C4764-780B-A943-83C2-23AB700C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E9463-78DE-9844-A6CC-495214F4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EAA3A-62A5-E74D-9CB4-44D3DED33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2D3CC5-1798-394D-B4FB-226C5838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E86224-79A6-B04D-BA6E-1DBC5D21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54061-3835-C44F-8CC8-812DBC01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CF78-4ACF-854E-9989-F0B46D59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B5EF90-55B3-F048-AF2C-D2407D80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006F9-9436-6D4F-9768-AC58A2CD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BC250E-D25D-6646-BD7A-AD9BB567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79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084CD-7F4D-E144-962B-A6D64BFE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EA656-DB13-9F4C-82A7-699144AB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68450-6B7B-1043-A5A6-6E15CC74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2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2AA6C-0BFE-BE45-9D02-337401AE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2A5F-C32F-6E4B-9976-516BE0CF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BF002-EBFA-5243-889A-AFB4B7E4C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0152-AB77-594A-9D5D-457E8F25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B56C1-9ECE-134B-8D9A-E5C73460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5FC7-3F82-3647-A901-2313E63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877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35B1-62E8-5C4C-B599-047D2D3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52453-2189-D745-8901-2218FD90E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D88F8-102A-E346-9DD4-573B79D64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1208E-35EA-C146-9063-6234AA58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9A325-E6C1-E748-8A63-FD7324F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9E64D-AB6D-CA41-82A9-44F58B8E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22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3DEA91-4B61-7C41-8447-6AF90A46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B3B7E-E8C7-B545-BC42-87EA9FB0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07BF-18C9-4A40-8733-18B3B437C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2D22-AD2E-D34D-9197-1BD700F7A438}" type="datetimeFigureOut">
              <a:rPr kumimoji="1" lang="ko-Kore-KR" altLang="en-US" smtClean="0"/>
              <a:t>2020. 9. 17.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C6424-3A78-5A48-A871-97A12967B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849AB-E657-7D4A-8431-772C10CE5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8ABC-E13B-8945-B51F-46162AC675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5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6B02D-8A39-1340-8456-7C153A7DD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TEAM-</a:t>
            </a:r>
            <a:r>
              <a:rPr kumimoji="1" lang="ko-KR" altLang="en-US" dirty="0"/>
              <a:t>권태윤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4D667-B04A-9B41-BF09-9C22064E6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Workflow</a:t>
            </a:r>
          </a:p>
          <a:p>
            <a:r>
              <a:rPr kumimoji="1" lang="ko-Kore-KR" altLang="en-US" dirty="0"/>
              <a:t>권태윤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손홍일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이민재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윤찬웅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김기태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2365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CA1B27-D379-3942-B926-BBA6BDD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Workflow </a:t>
            </a:r>
            <a:r>
              <a:rPr kumimoji="1" lang="ko-KR" altLang="en-US" sz="4000">
                <a:solidFill>
                  <a:srgbClr val="FFFFFF"/>
                </a:solidFill>
              </a:rPr>
              <a:t>종류</a:t>
            </a:r>
            <a:endParaRPr kumimoji="1" lang="ko-Kore-KR" alt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B17EE-2BCF-4849-8D3D-4E543EB2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kumimoji="1" lang="en-US" altLang="ko-Kore-KR" sz="2400" dirty="0">
                <a:solidFill>
                  <a:srgbClr val="FEFFFF"/>
                </a:solidFill>
              </a:rPr>
              <a:t>Centralized Workflow</a:t>
            </a:r>
          </a:p>
          <a:p>
            <a:r>
              <a:rPr kumimoji="1" lang="en-US" altLang="ko-Kore-KR" sz="2400" dirty="0">
                <a:solidFill>
                  <a:srgbClr val="FEFFFF"/>
                </a:solidFill>
              </a:rPr>
              <a:t>Feature Branch Workflow</a:t>
            </a:r>
          </a:p>
          <a:p>
            <a:r>
              <a:rPr kumimoji="1" lang="en-US" altLang="ko-Kore-KR" sz="2400" dirty="0">
                <a:solidFill>
                  <a:srgbClr val="FEFFFF"/>
                </a:solidFill>
              </a:rPr>
              <a:t>Forking Workflow</a:t>
            </a:r>
          </a:p>
          <a:p>
            <a:r>
              <a:rPr kumimoji="1" lang="en-US" altLang="ko-Kore-KR" sz="2400" dirty="0" err="1">
                <a:solidFill>
                  <a:srgbClr val="FEFFFF"/>
                </a:solidFill>
              </a:rPr>
              <a:t>Gitflow</a:t>
            </a:r>
            <a:r>
              <a:rPr kumimoji="1" lang="en-US" altLang="ko-Kore-KR" sz="2400" dirty="0">
                <a:solidFill>
                  <a:srgbClr val="FEFFFF"/>
                </a:solidFill>
              </a:rPr>
              <a:t> Workflow</a:t>
            </a:r>
          </a:p>
          <a:p>
            <a:r>
              <a:rPr kumimoji="1" lang="en-US" altLang="ko-Kore-KR" sz="2400" dirty="0" err="1">
                <a:solidFill>
                  <a:srgbClr val="FEFFFF"/>
                </a:solidFill>
              </a:rPr>
              <a:t>Githubflow</a:t>
            </a:r>
            <a:r>
              <a:rPr kumimoji="1" lang="en-US" altLang="ko-Kore-KR" sz="2400" dirty="0">
                <a:solidFill>
                  <a:srgbClr val="FEFFFF"/>
                </a:solidFill>
              </a:rPr>
              <a:t> Workflow</a:t>
            </a:r>
          </a:p>
          <a:p>
            <a:endParaRPr kumimoji="1" lang="en-US" altLang="ko-Kore-KR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5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D7AFC-D63F-B145-ABA0-E2882ADD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Centralized Workflow</a:t>
            </a:r>
            <a:endParaRPr kumimoji="1" lang="ko-Kore-KR" altLang="en-US" sz="4000">
              <a:solidFill>
                <a:srgbClr val="FFFFFF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20AA0C6-A4BB-A44D-AF15-AAABF434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" altLang="ko-Kore-KR" sz="2400"/>
              <a:t>Centralized Workflow</a:t>
            </a:r>
            <a:r>
              <a:rPr lang="ko-KR" altLang="en-US" sz="2400"/>
              <a:t>는 프로젝트에 단일 중앙 저장소를 사용하며</a:t>
            </a:r>
            <a:r>
              <a:rPr lang="en-US" altLang="ko-KR" sz="2400"/>
              <a:t>, </a:t>
            </a:r>
            <a:r>
              <a:rPr lang="en" altLang="ko-Kore-KR" sz="2400"/>
              <a:t>master</a:t>
            </a:r>
            <a:r>
              <a:rPr lang="ko-KR" altLang="en-US" sz="2400"/>
              <a:t>브랜치 하나만 사용합니다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팀 구성원들은 중앙 저장소를 복제하여 로컬 저장소를 만들고</a:t>
            </a:r>
            <a:r>
              <a:rPr lang="en-US" altLang="ko-KR" sz="2400"/>
              <a:t>, </a:t>
            </a:r>
            <a:r>
              <a:rPr lang="ko-KR" altLang="en-US" sz="2400"/>
              <a:t>로컬 저장소에서 변경 내용을 커밋하고 언제든 중앙 저장소와 동기화합니다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24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533324-E117-B448-B2C8-E814B1B9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ko-Kore-KR" sz="4000" dirty="0">
                <a:solidFill>
                  <a:srgbClr val="FFFFFF"/>
                </a:solidFill>
              </a:rPr>
              <a:t>Feature Branch Workflow</a:t>
            </a:r>
            <a:br>
              <a:rPr kumimoji="1" lang="en-US" altLang="ko-Kore-KR" sz="4000" dirty="0">
                <a:solidFill>
                  <a:srgbClr val="FFFFFF"/>
                </a:solidFill>
              </a:rPr>
            </a:br>
            <a:endParaRPr kumimoji="1" lang="ko-Kore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EC49B-BA77-CE46-8CE5-87F7BD27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kumimoji="1" lang="ko-KR" altLang="en-US" sz="2400" dirty="0"/>
              <a:t>기능 개발은 다른 </a:t>
            </a:r>
            <a:r>
              <a:rPr kumimoji="1" lang="en-US" altLang="ko-KR" sz="2400" dirty="0"/>
              <a:t>branch</a:t>
            </a:r>
            <a:r>
              <a:rPr kumimoji="1" lang="ko-KR" altLang="en-US" sz="2400" dirty="0"/>
              <a:t>에서 만든 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master branch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merge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5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CA1B27-D379-3942-B926-BBA6BDD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kumimoji="1" lang="en-US" altLang="ko-Kore-KR">
                <a:solidFill>
                  <a:srgbClr val="FFFFFF"/>
                </a:solidFill>
              </a:rPr>
              <a:t>Workflow </a:t>
            </a:r>
            <a:r>
              <a:rPr kumimoji="1" lang="ko-KR" altLang="en-US">
                <a:solidFill>
                  <a:srgbClr val="FFFFFF"/>
                </a:solidFill>
              </a:rPr>
              <a:t>선택</a:t>
            </a:r>
            <a:endParaRPr kumimoji="1" lang="ko-Kore-KR" altLang="en-US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D733E0E8-32F4-49A2-B9D5-5FE9E553A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006629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8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DCB656-7506-9742-B10C-881B5D24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kumimoji="1" lang="en-US" altLang="ko-Kore-KR" sz="4000"/>
              <a:t>Gitflow Workflow</a:t>
            </a:r>
            <a:endParaRPr kumimoji="1" lang="ko-Kore-KR" alt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DD6FEC-9708-4802-83CB-32639A1B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Master : </a:t>
            </a:r>
            <a:r>
              <a:rPr lang="ko-KR" altLang="en-US" sz="1200" dirty="0"/>
              <a:t>제품으로 출시될 수 있는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Develop : </a:t>
            </a:r>
            <a:r>
              <a:rPr lang="ko-KR" altLang="en-US" sz="1200" dirty="0"/>
              <a:t>다음 출시 버전을 개발하는 </a:t>
            </a:r>
            <a:r>
              <a:rPr lang="ko-KR" altLang="en-US" sz="1200" dirty="0" err="1"/>
              <a:t>브랜치</a:t>
            </a:r>
            <a:endParaRPr lang="en-US" sz="1200" dirty="0"/>
          </a:p>
          <a:p>
            <a:r>
              <a:rPr lang="en-US" sz="2000" dirty="0"/>
              <a:t>Hotfix : </a:t>
            </a:r>
            <a:r>
              <a:rPr lang="ko-KR" altLang="en-US" sz="1200" dirty="0"/>
              <a:t>출시 버전에서 발생한 버그를 수정 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Release : </a:t>
            </a:r>
            <a:r>
              <a:rPr lang="ko-KR" altLang="en-US" sz="1200" dirty="0"/>
              <a:t>이번 출시 버전을 준비하는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r>
              <a:rPr lang="en-US" sz="2000" dirty="0"/>
              <a:t>Feature : </a:t>
            </a:r>
            <a:r>
              <a:rPr lang="ko-KR" altLang="en-US" sz="1200" dirty="0"/>
              <a:t>기능을 개발하는 </a:t>
            </a:r>
            <a:r>
              <a:rPr lang="ko-KR" altLang="en-US" sz="1200" dirty="0" err="1"/>
              <a:t>브랜치</a:t>
            </a:r>
            <a:endParaRPr lang="en-US" altLang="ko-KR" sz="1200" dirty="0"/>
          </a:p>
          <a:p>
            <a:endParaRPr lang="en-US" sz="1200" dirty="0"/>
          </a:p>
        </p:txBody>
      </p:sp>
      <p:pic>
        <p:nvPicPr>
          <p:cNvPr id="5" name="내용 개체 틀 4" descr="지도, 녹색, 거리이(가) 표시된 사진&#10;&#10;자동 생성된 설명">
            <a:extLst>
              <a:ext uri="{FF2B5EF4-FFF2-40B4-BE49-F238E27FC236}">
                <a16:creationId xmlns:a16="http://schemas.microsoft.com/office/drawing/2014/main" id="{28F111E2-E867-8D4B-93D1-FCC58D3A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3" r="2" b="2"/>
          <a:stretch/>
        </p:blipFill>
        <p:spPr>
          <a:xfrm>
            <a:off x="5183500" y="1904282"/>
            <a:ext cx="6285175" cy="4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3CFF7-C305-644B-A6C5-8586D1A7F3DC}"/>
              </a:ext>
            </a:extLst>
          </p:cNvPr>
          <p:cNvSpPr txBox="1"/>
          <p:nvPr/>
        </p:nvSpPr>
        <p:spPr>
          <a:xfrm>
            <a:off x="4203700" y="635000"/>
            <a:ext cx="7340600" cy="2768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ore-KR" sz="2800"/>
              <a:t>Develop branch</a:t>
            </a:r>
            <a:r>
              <a:rPr kumimoji="1" lang="ko-Kore-KR" altLang="en-US" sz="2800"/>
              <a:t>에서 개발을 하다 기능 구현을 위해 </a:t>
            </a:r>
            <a:r>
              <a:rPr kumimoji="1" lang="en-US" altLang="ko-Kore-KR" sz="2800"/>
              <a:t>feature branch</a:t>
            </a:r>
            <a:r>
              <a:rPr kumimoji="1" lang="ko-Kore-KR" altLang="en-US" sz="2800"/>
              <a:t>를 만들어 팀별로 개발 후</a:t>
            </a:r>
            <a:r>
              <a:rPr kumimoji="1" lang="en-US" altLang="ko-Kore-KR" sz="2800"/>
              <a:t>,  develop branch</a:t>
            </a:r>
            <a:r>
              <a:rPr kumimoji="1" lang="ko-Kore-KR" altLang="en-US" sz="2800"/>
              <a:t>에 합치기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6E0FD-3B2A-9E4D-80B6-14EAFBFD2609}"/>
              </a:ext>
            </a:extLst>
          </p:cNvPr>
          <p:cNvSpPr txBox="1"/>
          <p:nvPr/>
        </p:nvSpPr>
        <p:spPr>
          <a:xfrm>
            <a:off x="4203700" y="3467100"/>
            <a:ext cx="7340600" cy="27305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sz="2800" err="1"/>
              <a:t>팀별로</a:t>
            </a:r>
            <a:r>
              <a:rPr kumimoji="1" lang="ko-KR" altLang="en-US" sz="2800"/>
              <a:t> 같은 </a:t>
            </a:r>
            <a:r>
              <a:rPr kumimoji="1" lang="en-US" altLang="ko-KR" sz="2800"/>
              <a:t>branch</a:t>
            </a:r>
            <a:r>
              <a:rPr kumimoji="1" lang="ko-KR" altLang="en-US" sz="2800"/>
              <a:t>에서 개발 할 경우</a:t>
            </a:r>
            <a:r>
              <a:rPr kumimoji="1" lang="en-US" altLang="ko-KR" sz="2800"/>
              <a:t>, </a:t>
            </a:r>
            <a:r>
              <a:rPr kumimoji="1" lang="ko-KR" altLang="en-US" sz="2800" err="1"/>
              <a:t>충돌체크</a:t>
            </a:r>
            <a:r>
              <a:rPr kumimoji="1" lang="ko-KR" altLang="en-US" sz="2800"/>
              <a:t> </a:t>
            </a:r>
            <a:endParaRPr kumimoji="1" lang="en-US" altLang="ko-KR" sz="280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kumimoji="1" lang="ko-KR" altLang="en-US" sz="2800" err="1"/>
              <a:t>팀별로</a:t>
            </a:r>
            <a:r>
              <a:rPr kumimoji="1" lang="ko-KR" altLang="en-US" sz="2800"/>
              <a:t> 개발이 끝난 후</a:t>
            </a:r>
            <a:r>
              <a:rPr kumimoji="1" lang="en-US" altLang="ko-KR" sz="2800"/>
              <a:t>, develop branch</a:t>
            </a:r>
            <a:r>
              <a:rPr kumimoji="1" lang="ko-KR" altLang="en-US" sz="2800"/>
              <a:t>에 </a:t>
            </a:r>
            <a:r>
              <a:rPr kumimoji="1" lang="ko-KR" altLang="en-US" sz="2800" err="1"/>
              <a:t>합쳤을때</a:t>
            </a:r>
            <a:r>
              <a:rPr kumimoji="1" lang="ko-KR" altLang="en-US" sz="2800"/>
              <a:t> </a:t>
            </a:r>
            <a:r>
              <a:rPr kumimoji="1" lang="en-US" altLang="ko-KR" sz="2800"/>
              <a:t>(pull request) </a:t>
            </a:r>
            <a:r>
              <a:rPr kumimoji="1" lang="ko-KR" altLang="en-US" sz="2800" err="1"/>
              <a:t>충돌체크</a:t>
            </a:r>
            <a:endParaRPr kumimoji="1" lang="en-US" altLang="ko-KR" sz="2800"/>
          </a:p>
          <a:p>
            <a:pPr marL="342900" indent="-342900">
              <a:spcAft>
                <a:spcPts val="600"/>
              </a:spcAft>
              <a:buAutoNum type="arabicPeriod"/>
            </a:pPr>
            <a:endParaRPr kumimoji="1" lang="ko-Kore-KR" altLang="en-US" sz="2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85961C-0CDD-0342-BF4B-FC5D6CDB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44981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4E9B7-328C-A242-8518-F5DD45B3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28AEA49-7253-3B44-8B47-03EDEF9A4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592" y="1825625"/>
            <a:ext cx="8042816" cy="4351338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888B25-0423-8246-846F-AAB1B1BAA219}"/>
              </a:ext>
            </a:extLst>
          </p:cNvPr>
          <p:cNvSpPr/>
          <p:nvPr/>
        </p:nvSpPr>
        <p:spPr>
          <a:xfrm>
            <a:off x="3704576" y="3244334"/>
            <a:ext cx="478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https://github.com/SWdevelop-569/workflow.git</a:t>
            </a:r>
          </a:p>
        </p:txBody>
      </p:sp>
    </p:spTree>
    <p:extLst>
      <p:ext uri="{BB962C8B-B14F-4D97-AF65-F5344CB8AC3E}">
        <p14:creationId xmlns:p14="http://schemas.microsoft.com/office/powerpoint/2010/main" val="218059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C4CFEBBD-25D8-1D4A-A899-481452727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113" y="334008"/>
            <a:ext cx="4568687" cy="60549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3EEB35-DA5E-F945-A77C-87168AD801B6}"/>
              </a:ext>
            </a:extLst>
          </p:cNvPr>
          <p:cNvSpPr txBox="1"/>
          <p:nvPr/>
        </p:nvSpPr>
        <p:spPr>
          <a:xfrm>
            <a:off x="790832" y="852616"/>
            <a:ext cx="4720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실제 연습 과정에서 로그 기록이다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-Develop branch</a:t>
            </a:r>
            <a:r>
              <a:rPr kumimoji="1" lang="ko-KR" altLang="en-US" dirty="0" err="1"/>
              <a:t>로써</a:t>
            </a:r>
            <a:r>
              <a:rPr kumimoji="1" lang="ko-KR" altLang="en-US" dirty="0"/>
              <a:t> </a:t>
            </a:r>
            <a:r>
              <a:rPr kumimoji="1" lang="en-US" altLang="ko-KR" dirty="0"/>
              <a:t>team1, team2 branch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합치는 과정에서 </a:t>
            </a:r>
            <a:r>
              <a:rPr kumimoji="1" lang="en-US" altLang="ko-KR" dirty="0"/>
              <a:t>merge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사용했고 충돌을 해결했다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643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202</Words>
  <Application>Microsoft Macintosh PowerPoint</Application>
  <PresentationFormat>와이드스크린</PresentationFormat>
  <Paragraphs>35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TEAM-권태윤</vt:lpstr>
      <vt:lpstr>Workflow 종류</vt:lpstr>
      <vt:lpstr>Centralized Workflow</vt:lpstr>
      <vt:lpstr>Feature Branch Workflow </vt:lpstr>
      <vt:lpstr>Workflow 선택</vt:lpstr>
      <vt:lpstr>Gitflow Workflow</vt:lpstr>
      <vt:lpstr>시나리오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TEAM-권태윤</dc:title>
  <dc:creator>권태윤</dc:creator>
  <cp:lastModifiedBy>김기태</cp:lastModifiedBy>
  <cp:revision>2</cp:revision>
  <dcterms:created xsi:type="dcterms:W3CDTF">2020-09-17T10:58:17Z</dcterms:created>
  <dcterms:modified xsi:type="dcterms:W3CDTF">2020-09-17T11:09:50Z</dcterms:modified>
</cp:coreProperties>
</file>